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744" r:id="rId4"/>
  </p:sldMasterIdLst>
  <p:notesMasterIdLst>
    <p:notesMasterId r:id="rId38"/>
  </p:notesMasterIdLst>
  <p:handoutMasterIdLst>
    <p:handoutMasterId r:id="rId39"/>
  </p:handoutMasterIdLst>
  <p:sldIdLst>
    <p:sldId id="256" r:id="rId5"/>
    <p:sldId id="258" r:id="rId6"/>
    <p:sldId id="275" r:id="rId7"/>
    <p:sldId id="277" r:id="rId8"/>
    <p:sldId id="305" r:id="rId9"/>
    <p:sldId id="278" r:id="rId10"/>
    <p:sldId id="279" r:id="rId11"/>
    <p:sldId id="284" r:id="rId12"/>
    <p:sldId id="286" r:id="rId13"/>
    <p:sldId id="280" r:id="rId14"/>
    <p:sldId id="285" r:id="rId15"/>
    <p:sldId id="287" r:id="rId16"/>
    <p:sldId id="281" r:id="rId17"/>
    <p:sldId id="288" r:id="rId18"/>
    <p:sldId id="289" r:id="rId19"/>
    <p:sldId id="290" r:id="rId20"/>
    <p:sldId id="291" r:id="rId21"/>
    <p:sldId id="282" r:id="rId22"/>
    <p:sldId id="292" r:id="rId23"/>
    <p:sldId id="283" r:id="rId24"/>
    <p:sldId id="293" r:id="rId25"/>
    <p:sldId id="294" r:id="rId26"/>
    <p:sldId id="298" r:id="rId27"/>
    <p:sldId id="299" r:id="rId28"/>
    <p:sldId id="300" r:id="rId29"/>
    <p:sldId id="295" r:id="rId30"/>
    <p:sldId id="301" r:id="rId31"/>
    <p:sldId id="302" r:id="rId32"/>
    <p:sldId id="296" r:id="rId33"/>
    <p:sldId id="303" r:id="rId34"/>
    <p:sldId id="297" r:id="rId35"/>
    <p:sldId id="304" r:id="rId36"/>
    <p:sldId id="274"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2B7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0" autoAdjust="0"/>
    <p:restoredTop sz="95033" autoAdjust="0"/>
  </p:normalViewPr>
  <p:slideViewPr>
    <p:cSldViewPr snapToGrid="0" snapToObjects="1">
      <p:cViewPr varScale="1">
        <p:scale>
          <a:sx n="59" d="100"/>
          <a:sy n="59" d="100"/>
        </p:scale>
        <p:origin x="945" y="45"/>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7F2D40-DF92-4ADE-A761-CBF896599C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74F42E9-55BA-437C-85B3-324B4E2BF2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D81A9-CFC2-4640-899E-DD3E177BE50A}" type="datetimeFigureOut">
              <a:rPr lang="en-US" smtClean="0"/>
              <a:t>02/08/2025</a:t>
            </a:fld>
            <a:endParaRPr lang="en-US" dirty="0"/>
          </a:p>
        </p:txBody>
      </p:sp>
      <p:sp>
        <p:nvSpPr>
          <p:cNvPr id="4" name="Footer Placeholder 3">
            <a:extLst>
              <a:ext uri="{FF2B5EF4-FFF2-40B4-BE49-F238E27FC236}">
                <a16:creationId xmlns:a16="http://schemas.microsoft.com/office/drawing/2014/main" id="{407DF0FD-84A5-462F-A0AC-B2CEF6020C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D85C710-014C-4C89-9B64-843B9863C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605DA-80A8-4B7B-B889-6C5700BB4CEA}" type="slidenum">
              <a:rPr lang="en-US" smtClean="0"/>
              <a:t>‹#›</a:t>
            </a:fld>
            <a:endParaRPr lang="en-US" dirty="0"/>
          </a:p>
        </p:txBody>
      </p:sp>
    </p:spTree>
    <p:extLst>
      <p:ext uri="{BB962C8B-B14F-4D97-AF65-F5344CB8AC3E}">
        <p14:creationId xmlns:p14="http://schemas.microsoft.com/office/powerpoint/2010/main" val="21665392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E50F4-C55A-473A-A70B-4B042EF011A9}" type="datetimeFigureOut">
              <a:rPr lang="en-US" smtClean="0"/>
              <a:t>02/08/2025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44625-0ADF-4414-89A2-9E135F0C849F}" type="slidenum">
              <a:rPr lang="en-US" smtClean="0"/>
              <a:t>‹#›</a:t>
            </a:fld>
            <a:endParaRPr lang="en-US" dirty="0"/>
          </a:p>
        </p:txBody>
      </p:sp>
    </p:spTree>
    <p:extLst>
      <p:ext uri="{BB962C8B-B14F-4D97-AF65-F5344CB8AC3E}">
        <p14:creationId xmlns:p14="http://schemas.microsoft.com/office/powerpoint/2010/main" val="1122228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a:t>
            </a:fld>
            <a:endParaRPr lang="en-US" dirty="0"/>
          </a:p>
        </p:txBody>
      </p:sp>
    </p:spTree>
    <p:extLst>
      <p:ext uri="{BB962C8B-B14F-4D97-AF65-F5344CB8AC3E}">
        <p14:creationId xmlns:p14="http://schemas.microsoft.com/office/powerpoint/2010/main" val="37498086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10</a:t>
            </a:fld>
            <a:endParaRPr lang="en-US" dirty="0"/>
          </a:p>
        </p:txBody>
      </p:sp>
    </p:spTree>
    <p:extLst>
      <p:ext uri="{BB962C8B-B14F-4D97-AF65-F5344CB8AC3E}">
        <p14:creationId xmlns:p14="http://schemas.microsoft.com/office/powerpoint/2010/main" val="3743222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544625-0ADF-4414-89A2-9E135F0C849F}" type="slidenum">
              <a:rPr lang="en-US" smtClean="0"/>
              <a:t>11</a:t>
            </a:fld>
            <a:endParaRPr lang="en-US" dirty="0"/>
          </a:p>
        </p:txBody>
      </p:sp>
    </p:spTree>
    <p:extLst>
      <p:ext uri="{BB962C8B-B14F-4D97-AF65-F5344CB8AC3E}">
        <p14:creationId xmlns:p14="http://schemas.microsoft.com/office/powerpoint/2010/main" val="3600098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544625-0ADF-4414-89A2-9E135F0C849F}" type="slidenum">
              <a:rPr lang="en-US" smtClean="0"/>
              <a:t>12</a:t>
            </a:fld>
            <a:endParaRPr lang="en-US" dirty="0"/>
          </a:p>
        </p:txBody>
      </p:sp>
    </p:spTree>
    <p:extLst>
      <p:ext uri="{BB962C8B-B14F-4D97-AF65-F5344CB8AC3E}">
        <p14:creationId xmlns:p14="http://schemas.microsoft.com/office/powerpoint/2010/main" val="5306791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13</a:t>
            </a:fld>
            <a:endParaRPr lang="en-US" dirty="0"/>
          </a:p>
        </p:txBody>
      </p:sp>
    </p:spTree>
    <p:extLst>
      <p:ext uri="{BB962C8B-B14F-4D97-AF65-F5344CB8AC3E}">
        <p14:creationId xmlns:p14="http://schemas.microsoft.com/office/powerpoint/2010/main" val="3401530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544625-0ADF-4414-89A2-9E135F0C849F}" type="slidenum">
              <a:rPr lang="en-US" smtClean="0"/>
              <a:t>14</a:t>
            </a:fld>
            <a:endParaRPr lang="en-US" dirty="0"/>
          </a:p>
        </p:txBody>
      </p:sp>
    </p:spTree>
    <p:extLst>
      <p:ext uri="{BB962C8B-B14F-4D97-AF65-F5344CB8AC3E}">
        <p14:creationId xmlns:p14="http://schemas.microsoft.com/office/powerpoint/2010/main" val="4194454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544625-0ADF-4414-89A2-9E135F0C849F}" type="slidenum">
              <a:rPr lang="en-US" smtClean="0"/>
              <a:t>15</a:t>
            </a:fld>
            <a:endParaRPr lang="en-US" dirty="0"/>
          </a:p>
        </p:txBody>
      </p:sp>
    </p:spTree>
    <p:extLst>
      <p:ext uri="{BB962C8B-B14F-4D97-AF65-F5344CB8AC3E}">
        <p14:creationId xmlns:p14="http://schemas.microsoft.com/office/powerpoint/2010/main" val="3975412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544625-0ADF-4414-89A2-9E135F0C849F}" type="slidenum">
              <a:rPr lang="en-US" smtClean="0"/>
              <a:t>16</a:t>
            </a:fld>
            <a:endParaRPr lang="en-US" dirty="0"/>
          </a:p>
        </p:txBody>
      </p:sp>
    </p:spTree>
    <p:extLst>
      <p:ext uri="{BB962C8B-B14F-4D97-AF65-F5344CB8AC3E}">
        <p14:creationId xmlns:p14="http://schemas.microsoft.com/office/powerpoint/2010/main" val="28148571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544625-0ADF-4414-89A2-9E135F0C849F}" type="slidenum">
              <a:rPr lang="en-US" smtClean="0"/>
              <a:t>17</a:t>
            </a:fld>
            <a:endParaRPr lang="en-US" dirty="0"/>
          </a:p>
        </p:txBody>
      </p:sp>
    </p:spTree>
    <p:extLst>
      <p:ext uri="{BB962C8B-B14F-4D97-AF65-F5344CB8AC3E}">
        <p14:creationId xmlns:p14="http://schemas.microsoft.com/office/powerpoint/2010/main" val="40204969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18</a:t>
            </a:fld>
            <a:endParaRPr lang="en-US" dirty="0"/>
          </a:p>
        </p:txBody>
      </p:sp>
    </p:spTree>
    <p:extLst>
      <p:ext uri="{BB962C8B-B14F-4D97-AF65-F5344CB8AC3E}">
        <p14:creationId xmlns:p14="http://schemas.microsoft.com/office/powerpoint/2010/main" val="2875481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544625-0ADF-4414-89A2-9E135F0C849F}" type="slidenum">
              <a:rPr lang="en-US" smtClean="0"/>
              <a:t>19</a:t>
            </a:fld>
            <a:endParaRPr lang="en-US" dirty="0"/>
          </a:p>
        </p:txBody>
      </p:sp>
    </p:spTree>
    <p:extLst>
      <p:ext uri="{BB962C8B-B14F-4D97-AF65-F5344CB8AC3E}">
        <p14:creationId xmlns:p14="http://schemas.microsoft.com/office/powerpoint/2010/main" val="1732668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2</a:t>
            </a:fld>
            <a:endParaRPr lang="en-US" dirty="0"/>
          </a:p>
        </p:txBody>
      </p:sp>
    </p:spTree>
    <p:extLst>
      <p:ext uri="{BB962C8B-B14F-4D97-AF65-F5344CB8AC3E}">
        <p14:creationId xmlns:p14="http://schemas.microsoft.com/office/powerpoint/2010/main" val="16366540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20</a:t>
            </a:fld>
            <a:endParaRPr lang="en-US" dirty="0"/>
          </a:p>
        </p:txBody>
      </p:sp>
    </p:spTree>
    <p:extLst>
      <p:ext uri="{BB962C8B-B14F-4D97-AF65-F5344CB8AC3E}">
        <p14:creationId xmlns:p14="http://schemas.microsoft.com/office/powerpoint/2010/main" val="33486887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544625-0ADF-4414-89A2-9E135F0C849F}" type="slidenum">
              <a:rPr lang="en-US" smtClean="0"/>
              <a:t>21</a:t>
            </a:fld>
            <a:endParaRPr lang="en-US" dirty="0"/>
          </a:p>
        </p:txBody>
      </p:sp>
    </p:spTree>
    <p:extLst>
      <p:ext uri="{BB962C8B-B14F-4D97-AF65-F5344CB8AC3E}">
        <p14:creationId xmlns:p14="http://schemas.microsoft.com/office/powerpoint/2010/main" val="7766632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22</a:t>
            </a:fld>
            <a:endParaRPr lang="en-US" dirty="0"/>
          </a:p>
        </p:txBody>
      </p:sp>
    </p:spTree>
    <p:extLst>
      <p:ext uri="{BB962C8B-B14F-4D97-AF65-F5344CB8AC3E}">
        <p14:creationId xmlns:p14="http://schemas.microsoft.com/office/powerpoint/2010/main" val="39400932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544625-0ADF-4414-89A2-9E135F0C849F}" type="slidenum">
              <a:rPr lang="en-US" smtClean="0"/>
              <a:t>23</a:t>
            </a:fld>
            <a:endParaRPr lang="en-US" dirty="0"/>
          </a:p>
        </p:txBody>
      </p:sp>
    </p:spTree>
    <p:extLst>
      <p:ext uri="{BB962C8B-B14F-4D97-AF65-F5344CB8AC3E}">
        <p14:creationId xmlns:p14="http://schemas.microsoft.com/office/powerpoint/2010/main" val="5346421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544625-0ADF-4414-89A2-9E135F0C849F}" type="slidenum">
              <a:rPr lang="en-US" smtClean="0"/>
              <a:t>24</a:t>
            </a:fld>
            <a:endParaRPr lang="en-US" dirty="0"/>
          </a:p>
        </p:txBody>
      </p:sp>
    </p:spTree>
    <p:extLst>
      <p:ext uri="{BB962C8B-B14F-4D97-AF65-F5344CB8AC3E}">
        <p14:creationId xmlns:p14="http://schemas.microsoft.com/office/powerpoint/2010/main" val="2904802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26</a:t>
            </a:fld>
            <a:endParaRPr lang="en-US" dirty="0"/>
          </a:p>
        </p:txBody>
      </p:sp>
    </p:spTree>
    <p:extLst>
      <p:ext uri="{BB962C8B-B14F-4D97-AF65-F5344CB8AC3E}">
        <p14:creationId xmlns:p14="http://schemas.microsoft.com/office/powerpoint/2010/main" val="14071926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544625-0ADF-4414-89A2-9E135F0C849F}" type="slidenum">
              <a:rPr lang="en-US" smtClean="0"/>
              <a:t>27</a:t>
            </a:fld>
            <a:endParaRPr lang="en-US" dirty="0"/>
          </a:p>
        </p:txBody>
      </p:sp>
    </p:spTree>
    <p:extLst>
      <p:ext uri="{BB962C8B-B14F-4D97-AF65-F5344CB8AC3E}">
        <p14:creationId xmlns:p14="http://schemas.microsoft.com/office/powerpoint/2010/main" val="37700068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544625-0ADF-4414-89A2-9E135F0C849F}" type="slidenum">
              <a:rPr lang="en-US" smtClean="0"/>
              <a:t>28</a:t>
            </a:fld>
            <a:endParaRPr lang="en-US" dirty="0"/>
          </a:p>
        </p:txBody>
      </p:sp>
    </p:spTree>
    <p:extLst>
      <p:ext uri="{BB962C8B-B14F-4D97-AF65-F5344CB8AC3E}">
        <p14:creationId xmlns:p14="http://schemas.microsoft.com/office/powerpoint/2010/main" val="23272268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29</a:t>
            </a:fld>
            <a:endParaRPr lang="en-US" dirty="0"/>
          </a:p>
        </p:txBody>
      </p:sp>
    </p:spTree>
    <p:extLst>
      <p:ext uri="{BB962C8B-B14F-4D97-AF65-F5344CB8AC3E}">
        <p14:creationId xmlns:p14="http://schemas.microsoft.com/office/powerpoint/2010/main" val="8293522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544625-0ADF-4414-89A2-9E135F0C849F}" type="slidenum">
              <a:rPr lang="en-US" smtClean="0"/>
              <a:t>30</a:t>
            </a:fld>
            <a:endParaRPr lang="en-US" dirty="0"/>
          </a:p>
        </p:txBody>
      </p:sp>
    </p:spTree>
    <p:extLst>
      <p:ext uri="{BB962C8B-B14F-4D97-AF65-F5344CB8AC3E}">
        <p14:creationId xmlns:p14="http://schemas.microsoft.com/office/powerpoint/2010/main" val="445787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3</a:t>
            </a:fld>
            <a:endParaRPr lang="en-US" dirty="0"/>
          </a:p>
        </p:txBody>
      </p:sp>
    </p:spTree>
    <p:extLst>
      <p:ext uri="{BB962C8B-B14F-4D97-AF65-F5344CB8AC3E}">
        <p14:creationId xmlns:p14="http://schemas.microsoft.com/office/powerpoint/2010/main" val="31315206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31</a:t>
            </a:fld>
            <a:endParaRPr lang="en-US" dirty="0"/>
          </a:p>
        </p:txBody>
      </p:sp>
    </p:spTree>
    <p:extLst>
      <p:ext uri="{BB962C8B-B14F-4D97-AF65-F5344CB8AC3E}">
        <p14:creationId xmlns:p14="http://schemas.microsoft.com/office/powerpoint/2010/main" val="1401531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endParaRPr lang="en-US" dirty="0"/>
          </a:p>
        </p:txBody>
      </p:sp>
      <p:sp>
        <p:nvSpPr>
          <p:cNvPr id="4" name="Slide Number Placeholder 3"/>
          <p:cNvSpPr>
            <a:spLocks noGrp="1"/>
          </p:cNvSpPr>
          <p:nvPr>
            <p:ph type="sldNum" sz="quarter" idx="10"/>
          </p:nvPr>
        </p:nvSpPr>
        <p:spPr/>
        <p:txBody>
          <a:bodyPr/>
          <a:lstStyle/>
          <a:p>
            <a:fld id="{F3544625-0ADF-4414-89A2-9E135F0C849F}" type="slidenum">
              <a:rPr lang="en-US" smtClean="0"/>
              <a:t>32</a:t>
            </a:fld>
            <a:endParaRPr lang="en-US" dirty="0"/>
          </a:p>
        </p:txBody>
      </p:sp>
    </p:spTree>
    <p:extLst>
      <p:ext uri="{BB962C8B-B14F-4D97-AF65-F5344CB8AC3E}">
        <p14:creationId xmlns:p14="http://schemas.microsoft.com/office/powerpoint/2010/main" val="17362181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33</a:t>
            </a:fld>
            <a:endParaRPr lang="en-US" dirty="0"/>
          </a:p>
        </p:txBody>
      </p:sp>
    </p:spTree>
    <p:extLst>
      <p:ext uri="{BB962C8B-B14F-4D97-AF65-F5344CB8AC3E}">
        <p14:creationId xmlns:p14="http://schemas.microsoft.com/office/powerpoint/2010/main" val="204834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544625-0ADF-4414-89A2-9E135F0C849F}" type="slidenum">
              <a:rPr lang="en-US" smtClean="0"/>
              <a:t>4</a:t>
            </a:fld>
            <a:endParaRPr lang="en-US" dirty="0"/>
          </a:p>
        </p:txBody>
      </p:sp>
    </p:spTree>
    <p:extLst>
      <p:ext uri="{BB962C8B-B14F-4D97-AF65-F5344CB8AC3E}">
        <p14:creationId xmlns:p14="http://schemas.microsoft.com/office/powerpoint/2010/main" val="2090158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544625-0ADF-4414-89A2-9E135F0C849F}" type="slidenum">
              <a:rPr lang="en-US" smtClean="0"/>
              <a:t>5</a:t>
            </a:fld>
            <a:endParaRPr lang="en-US" dirty="0"/>
          </a:p>
        </p:txBody>
      </p:sp>
    </p:spTree>
    <p:extLst>
      <p:ext uri="{BB962C8B-B14F-4D97-AF65-F5344CB8AC3E}">
        <p14:creationId xmlns:p14="http://schemas.microsoft.com/office/powerpoint/2010/main" val="2375985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544625-0ADF-4414-89A2-9E135F0C849F}" type="slidenum">
              <a:rPr lang="en-US" smtClean="0"/>
              <a:t>6</a:t>
            </a:fld>
            <a:endParaRPr lang="en-US" dirty="0"/>
          </a:p>
        </p:txBody>
      </p:sp>
    </p:spTree>
    <p:extLst>
      <p:ext uri="{BB962C8B-B14F-4D97-AF65-F5344CB8AC3E}">
        <p14:creationId xmlns:p14="http://schemas.microsoft.com/office/powerpoint/2010/main" val="2572554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7</a:t>
            </a:fld>
            <a:endParaRPr lang="en-US" dirty="0"/>
          </a:p>
        </p:txBody>
      </p:sp>
    </p:spTree>
    <p:extLst>
      <p:ext uri="{BB962C8B-B14F-4D97-AF65-F5344CB8AC3E}">
        <p14:creationId xmlns:p14="http://schemas.microsoft.com/office/powerpoint/2010/main" val="770722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544625-0ADF-4414-89A2-9E135F0C849F}" type="slidenum">
              <a:rPr lang="en-US" smtClean="0"/>
              <a:t>8</a:t>
            </a:fld>
            <a:endParaRPr lang="en-US" dirty="0"/>
          </a:p>
        </p:txBody>
      </p:sp>
    </p:spTree>
    <p:extLst>
      <p:ext uri="{BB962C8B-B14F-4D97-AF65-F5344CB8AC3E}">
        <p14:creationId xmlns:p14="http://schemas.microsoft.com/office/powerpoint/2010/main" val="4229024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544625-0ADF-4414-89A2-9E135F0C849F}" type="slidenum">
              <a:rPr lang="en-US" smtClean="0"/>
              <a:t>9</a:t>
            </a:fld>
            <a:endParaRPr lang="en-US" dirty="0"/>
          </a:p>
        </p:txBody>
      </p:sp>
    </p:spTree>
    <p:extLst>
      <p:ext uri="{BB962C8B-B14F-4D97-AF65-F5344CB8AC3E}">
        <p14:creationId xmlns:p14="http://schemas.microsoft.com/office/powerpoint/2010/main" val="35440047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2315E3FA-B406-4AD9-94C2-34968E518B1E}" type="datetime1">
              <a:rPr lang="en-US" smtClean="0"/>
              <a:t>02/08/2025</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2023250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684E838-011C-4349-B75B-E583F163C41D}" type="datetime1">
              <a:rPr lang="en-US" smtClean="0"/>
              <a:t>02/08/2025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38631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E196454-552D-4384-9FFF-14696B76E802}" type="datetime1">
              <a:rPr lang="en-US" smtClean="0"/>
              <a:t>02/08/2025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9800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7AB6D18-3C93-4C7D-AC54-9E5C81144F96}" type="datetime1">
              <a:rPr lang="en-US" smtClean="0"/>
              <a:t>02/08/2025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20505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A00428C-B652-45E0-B588-DF27D3577783}" type="datetime1">
              <a:rPr lang="en-US" smtClean="0"/>
              <a:t>02/08/2025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8569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32BFA3B-85F9-4553-825A-59E04836EE2B}" type="datetime1">
              <a:rPr lang="en-US" smtClean="0"/>
              <a:t>02/08/2025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044187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6EF9921-6B39-4704-ABDD-52FD55CDB228}" type="datetime1">
              <a:rPr lang="en-US" smtClean="0"/>
              <a:t>02/08/2025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285960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E045E3F-30F5-4222-9572-DA57A8E9FE66}" type="datetime1">
              <a:rPr lang="en-US" smtClean="0"/>
              <a:t>02/08/2025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02126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E8AF86F-BE21-4B4E-8C39-C98119F4CCB3}" type="datetime1">
              <a:rPr lang="en-US" smtClean="0"/>
              <a:t>02/08/2025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47542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DEE7986-4EA1-4A48-909A-176F33AB054C}" type="datetime1">
              <a:rPr lang="en-US" smtClean="0"/>
              <a:t>02/08/2025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66546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6F763E7-6828-4ED6-877D-1627CDCAE2E4}" type="datetime1">
              <a:rPr lang="en-US" smtClean="0"/>
              <a:t>02/08/2025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07458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8DE639D-380B-4D62-B3A7-867ED17F4A1B}" type="datetime1">
              <a:rPr lang="en-US" smtClean="0"/>
              <a:t>02/08/2025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62310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09561B6-0A26-4B60-9939-A53BDA820652}" type="datetime1">
              <a:rPr lang="en-US" smtClean="0"/>
              <a:t>02/08/2025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98729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84AA002-75A2-4BC6-A5DB-64D0A41A935C}" type="datetime1">
              <a:rPr lang="en-US" smtClean="0"/>
              <a:t>02/08/2025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24055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5195C0DC-A38E-4374-BD09-9C7D3FE748CF}" type="datetime1">
              <a:rPr lang="en-US" smtClean="0"/>
              <a:t>02/08/2025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9307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BBE1F32-45A2-4E23-8C77-6CBA451A8D6F}" type="datetime1">
              <a:rPr lang="en-US" smtClean="0"/>
              <a:t>02/08/2025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4097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B3A9BFC-29F4-4541-9085-6FE0A3204FB8}" type="datetime1">
              <a:rPr lang="en-US" smtClean="0"/>
              <a:t>02/08/2025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908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8DA55F8-5B79-4ED3-8B93-D341F65A9E04}" type="datetime1">
              <a:rPr lang="en-US" smtClean="0"/>
              <a:t>02/08/2025</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6450657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hf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0.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C7600-5BA8-4A54-887F-74AF87750A31}"/>
              </a:ext>
            </a:extLst>
          </p:cNvPr>
          <p:cNvSpPr>
            <a:spLocks noGrp="1"/>
          </p:cNvSpPr>
          <p:nvPr>
            <p:ph type="ctrTitle"/>
          </p:nvPr>
        </p:nvSpPr>
        <p:spPr>
          <a:xfrm>
            <a:off x="1421567" y="1108267"/>
            <a:ext cx="8809220" cy="2421464"/>
          </a:xfrm>
        </p:spPr>
        <p:txBody>
          <a:bodyPr>
            <a:normAutofit/>
          </a:bodyPr>
          <a:lstStyle/>
          <a:p>
            <a:r>
              <a:rPr lang="en-US" b="1" dirty="0" smtClean="0"/>
              <a:t>Introduction of AI Agents</a:t>
            </a:r>
            <a:endParaRPr lang="en-US" b="1" dirty="0"/>
          </a:p>
        </p:txBody>
      </p:sp>
      <p:sp>
        <p:nvSpPr>
          <p:cNvPr id="3" name="Subtitle 2">
            <a:extLst>
              <a:ext uri="{FF2B5EF4-FFF2-40B4-BE49-F238E27FC236}">
                <a16:creationId xmlns:a16="http://schemas.microsoft.com/office/drawing/2014/main" id="{AE584786-6548-4BB4-95FD-977AD1F362C6}"/>
              </a:ext>
            </a:extLst>
          </p:cNvPr>
          <p:cNvSpPr>
            <a:spLocks noGrp="1"/>
          </p:cNvSpPr>
          <p:nvPr>
            <p:ph type="subTitle" idx="1"/>
          </p:nvPr>
        </p:nvSpPr>
        <p:spPr>
          <a:xfrm>
            <a:off x="4422098" y="3717110"/>
            <a:ext cx="3732498" cy="1012288"/>
          </a:xfrm>
        </p:spPr>
        <p:txBody>
          <a:bodyPr>
            <a:normAutofit/>
          </a:bodyPr>
          <a:lstStyle/>
          <a:p>
            <a:r>
              <a:rPr lang="en-US" spc="-10" dirty="0"/>
              <a:t>Presented</a:t>
            </a:r>
            <a:r>
              <a:rPr lang="en-US" spc="-65" dirty="0"/>
              <a:t> </a:t>
            </a:r>
            <a:r>
              <a:rPr lang="en-US" dirty="0"/>
              <a:t>by:</a:t>
            </a:r>
            <a:r>
              <a:rPr lang="en-US" spc="-70" dirty="0"/>
              <a:t> </a:t>
            </a:r>
            <a:r>
              <a:rPr lang="en-US" dirty="0" smtClean="0"/>
              <a:t>Sourour Hammoud</a:t>
            </a:r>
          </a:p>
          <a:p>
            <a:pPr algn="ctr"/>
            <a:r>
              <a:rPr lang="en-US" dirty="0" smtClean="0">
                <a:solidFill>
                  <a:schemeClr val="accent1">
                    <a:lumMod val="40000"/>
                    <a:lumOff val="60000"/>
                  </a:schemeClr>
                </a:solidFill>
              </a:rPr>
              <a:t>August 2,2025</a:t>
            </a:r>
            <a:endParaRPr lang="en-US" dirty="0">
              <a:solidFill>
                <a:schemeClr val="accent1">
                  <a:lumMod val="40000"/>
                  <a:lumOff val="60000"/>
                </a:scheme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5325" y="0"/>
            <a:ext cx="1256675" cy="125667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52728" cy="1252728"/>
          </a:xfrm>
          <a:prstGeom prst="rect">
            <a:avLst/>
          </a:prstGeom>
        </p:spPr>
      </p:pic>
      <p:sp>
        <p:nvSpPr>
          <p:cNvPr id="5" name="Slide Number Placeholder 4"/>
          <p:cNvSpPr>
            <a:spLocks noGrp="1"/>
          </p:cNvSpPr>
          <p:nvPr>
            <p:ph type="sldNum" sz="quarter" idx="12"/>
          </p:nvPr>
        </p:nvSpPr>
        <p:spPr/>
        <p:txBody>
          <a:bodyPr/>
          <a:lstStyle/>
          <a:p>
            <a:fld id="{69E57DC2-970A-4B3E-BB1C-7A09969E49DF}" type="slidenum">
              <a:rPr lang="en-US" smtClean="0"/>
              <a:pPr/>
              <a:t>1</a:t>
            </a:fld>
            <a:endParaRPr lang="en-US" dirty="0"/>
          </a:p>
        </p:txBody>
      </p:sp>
    </p:spTree>
    <p:extLst>
      <p:ext uri="{BB962C8B-B14F-4D97-AF65-F5344CB8AC3E}">
        <p14:creationId xmlns:p14="http://schemas.microsoft.com/office/powerpoint/2010/main" val="34177214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atellite against the night sky">
            <a:extLst>
              <a:ext uri="{FF2B5EF4-FFF2-40B4-BE49-F238E27FC236}">
                <a16:creationId xmlns:a16="http://schemas.microsoft.com/office/drawing/2014/main" id="{D4F2268B-BB87-42FB-B84F-C145C01B497A}"/>
              </a:ext>
            </a:extLst>
          </p:cNvPr>
          <p:cNvPicPr>
            <a:picLocks noChangeAspect="1"/>
          </p:cNvPicPr>
          <p:nvPr/>
        </p:nvPicPr>
        <p:blipFill rotWithShape="1">
          <a:blip r:embed="rId3"/>
          <a:srcRect l="8611" r="16027" b="1"/>
          <a:stretch/>
        </p:blipFill>
        <p:spPr>
          <a:xfrm>
            <a:off x="8888133" y="4144246"/>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pic>
        <p:nvPicPr>
          <p:cNvPr id="7" name="Picture 6" descr="abstract image of light dots">
            <a:extLst>
              <a:ext uri="{FF2B5EF4-FFF2-40B4-BE49-F238E27FC236}">
                <a16:creationId xmlns:a16="http://schemas.microsoft.com/office/drawing/2014/main" id="{FE6C54C5-D2F4-48F8-B65E-7506F07BCCF3}"/>
              </a:ext>
            </a:extLst>
          </p:cNvPr>
          <p:cNvPicPr>
            <a:picLocks noChangeAspect="1"/>
          </p:cNvPicPr>
          <p:nvPr/>
        </p:nvPicPr>
        <p:blipFill rotWithShape="1">
          <a:blip r:embed="rId4"/>
          <a:srcRect l="23268" r="4773" b="-1"/>
          <a:stretch/>
        </p:blipFill>
        <p:spPr>
          <a:xfrm>
            <a:off x="8055588" y="-3863"/>
            <a:ext cx="4132754" cy="3445946"/>
          </a:xfrm>
          <a:custGeom>
            <a:avLst/>
            <a:gdLst>
              <a:gd name="connsiteX0" fmla="*/ 303228 w 4638368"/>
              <a:gd name="connsiteY0" fmla="*/ 0 h 3867534"/>
              <a:gd name="connsiteX1" fmla="*/ 4638368 w 4638368"/>
              <a:gd name="connsiteY1" fmla="*/ 0 h 3867534"/>
              <a:gd name="connsiteX2" fmla="*/ 4638368 w 4638368"/>
              <a:gd name="connsiteY2" fmla="*/ 2952747 h 3867534"/>
              <a:gd name="connsiteX3" fmla="*/ 4585825 w 4638368"/>
              <a:gd name="connsiteY3" fmla="*/ 3013864 h 3867534"/>
              <a:gd name="connsiteX4" fmla="*/ 2641346 w 4638368"/>
              <a:gd name="connsiteY4" fmla="*/ 3867534 h 3867534"/>
              <a:gd name="connsiteX5" fmla="*/ 0 w 4638368"/>
              <a:gd name="connsiteY5" fmla="*/ 1226188 h 3867534"/>
              <a:gd name="connsiteX6" fmla="*/ 260466 w 4638368"/>
              <a:gd name="connsiteY6" fmla="*/ 81056 h 38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sp>
        <p:nvSpPr>
          <p:cNvPr id="6" name="Title 5"/>
          <p:cNvSpPr>
            <a:spLocks noGrp="1"/>
          </p:cNvSpPr>
          <p:nvPr>
            <p:ph type="title"/>
          </p:nvPr>
        </p:nvSpPr>
        <p:spPr>
          <a:xfrm>
            <a:off x="808434" y="1921830"/>
            <a:ext cx="8380536" cy="3265357"/>
          </a:xfrm>
        </p:spPr>
        <p:txBody>
          <a:bodyPr>
            <a:normAutofit/>
          </a:bodyPr>
          <a:lstStyle/>
          <a:p>
            <a:r>
              <a:rPr lang="en-US" sz="5400" b="1" dirty="0" smtClean="0"/>
              <a:t>Components of ai agents</a:t>
            </a:r>
            <a:endParaRPr lang="en-US" sz="5400" b="1" dirty="0"/>
          </a:p>
        </p:txBody>
      </p:sp>
      <p:sp>
        <p:nvSpPr>
          <p:cNvPr id="2" name="Slide Number Placeholder 1"/>
          <p:cNvSpPr>
            <a:spLocks noGrp="1"/>
          </p:cNvSpPr>
          <p:nvPr>
            <p:ph type="sldNum" sz="quarter" idx="12"/>
          </p:nvPr>
        </p:nvSpPr>
        <p:spPr/>
        <p:txBody>
          <a:bodyPr/>
          <a:lstStyle/>
          <a:p>
            <a:fld id="{69E57DC2-970A-4B3E-BB1C-7A09969E49DF}" type="slidenum">
              <a:rPr lang="en-US" smtClean="0"/>
              <a:t>10</a:t>
            </a:fld>
            <a:endParaRPr lang="en-US" dirty="0"/>
          </a:p>
        </p:txBody>
      </p:sp>
    </p:spTree>
    <p:extLst>
      <p:ext uri="{BB962C8B-B14F-4D97-AF65-F5344CB8AC3E}">
        <p14:creationId xmlns:p14="http://schemas.microsoft.com/office/powerpoint/2010/main" val="174372488"/>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686395" y="2017425"/>
            <a:ext cx="1746351" cy="1588957"/>
          </a:xfrm>
          <a:prstGeom prst="ellipse">
            <a:avLst/>
          </a:prstGeom>
          <a:ln>
            <a:noFill/>
          </a:ln>
          <a:effectLst>
            <a:softEdge rad="112500"/>
          </a:effectLst>
        </p:spPr>
      </p:pic>
      <p:pic>
        <p:nvPicPr>
          <p:cNvPr id="6" name="Picture 5"/>
          <p:cNvPicPr>
            <a:picLocks noChangeAspect="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artisticCrisscrossEtching/>
                    </a14:imgEffect>
                  </a14:imgLayer>
                </a14:imgProps>
              </a:ext>
              <a:ext uri="{28A0092B-C50C-407E-A947-70E740481C1C}">
                <a14:useLocalDpi xmlns:a14="http://schemas.microsoft.com/office/drawing/2010/main" val="0"/>
              </a:ext>
            </a:extLst>
          </a:blip>
          <a:stretch>
            <a:fillRect/>
          </a:stretch>
        </p:blipFill>
        <p:spPr>
          <a:xfrm>
            <a:off x="4683802" y="1987444"/>
            <a:ext cx="1663909" cy="1648917"/>
          </a:xfrm>
          <a:prstGeom prst="ellipse">
            <a:avLst/>
          </a:prstGeom>
          <a:ln>
            <a:noFill/>
          </a:ln>
          <a:effectLst>
            <a:softEdge rad="112500"/>
          </a:effectLst>
        </p:spPr>
      </p:pic>
      <p:pic>
        <p:nvPicPr>
          <p:cNvPr id="7" name="Picture 6"/>
          <p:cNvPicPr>
            <a:picLocks noChangeAspect="1"/>
          </p:cNvPicPr>
          <p:nvPr/>
        </p:nvPicPr>
        <p:blipFill>
          <a:blip r:embed="rId7">
            <a:duotone>
              <a:schemeClr val="accent2">
                <a:shade val="45000"/>
                <a:satMod val="135000"/>
              </a:schemeClr>
              <a:prstClr val="white"/>
            </a:duotone>
            <a:extLst>
              <a:ext uri="{BEBA8EAE-BF5A-486C-A8C5-ECC9F3942E4B}">
                <a14:imgProps xmlns:a14="http://schemas.microsoft.com/office/drawing/2010/main">
                  <a14:imgLayer r:embed="rId8">
                    <a14:imgEffect>
                      <a14:artisticCrisscrossEtching/>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703694" y="1957464"/>
            <a:ext cx="1701383" cy="1648918"/>
          </a:xfrm>
          <a:prstGeom prst="ellipse">
            <a:avLst/>
          </a:prstGeom>
          <a:ln>
            <a:noFill/>
          </a:ln>
          <a:effectLst>
            <a:softEdge rad="112500"/>
          </a:effectLst>
        </p:spPr>
      </p:pic>
      <p:sp>
        <p:nvSpPr>
          <p:cNvPr id="8" name="TextBox 7"/>
          <p:cNvSpPr txBox="1"/>
          <p:nvPr/>
        </p:nvSpPr>
        <p:spPr>
          <a:xfrm>
            <a:off x="1446552" y="4069830"/>
            <a:ext cx="2226038" cy="461665"/>
          </a:xfrm>
          <a:prstGeom prst="rect">
            <a:avLst/>
          </a:prstGeom>
          <a:noFill/>
        </p:spPr>
        <p:txBody>
          <a:bodyPr wrap="square" rtlCol="0">
            <a:spAutoFit/>
          </a:bodyPr>
          <a:lstStyle/>
          <a:p>
            <a:r>
              <a:rPr lang="en-US" sz="2400" dirty="0" smtClean="0"/>
              <a:t>ENVIRONMENT</a:t>
            </a:r>
            <a:r>
              <a:rPr lang="en-US" dirty="0" smtClean="0"/>
              <a:t> </a:t>
            </a:r>
            <a:endParaRPr lang="en-US" dirty="0"/>
          </a:p>
        </p:txBody>
      </p:sp>
      <p:sp>
        <p:nvSpPr>
          <p:cNvPr id="9" name="TextBox 8"/>
          <p:cNvSpPr txBox="1"/>
          <p:nvPr/>
        </p:nvSpPr>
        <p:spPr>
          <a:xfrm>
            <a:off x="4795605" y="4069829"/>
            <a:ext cx="1440304" cy="461665"/>
          </a:xfrm>
          <a:prstGeom prst="rect">
            <a:avLst/>
          </a:prstGeom>
          <a:noFill/>
        </p:spPr>
        <p:txBody>
          <a:bodyPr wrap="square" rtlCol="0">
            <a:spAutoFit/>
          </a:bodyPr>
          <a:lstStyle/>
          <a:p>
            <a:r>
              <a:rPr lang="en-US" sz="2400" dirty="0" smtClean="0"/>
              <a:t>SENSORS</a:t>
            </a:r>
            <a:endParaRPr lang="en-US" sz="2400" dirty="0"/>
          </a:p>
        </p:txBody>
      </p:sp>
      <p:sp>
        <p:nvSpPr>
          <p:cNvPr id="10" name="TextBox 9"/>
          <p:cNvSpPr txBox="1"/>
          <p:nvPr/>
        </p:nvSpPr>
        <p:spPr>
          <a:xfrm>
            <a:off x="7642485" y="4069829"/>
            <a:ext cx="1823803" cy="461665"/>
          </a:xfrm>
          <a:prstGeom prst="rect">
            <a:avLst/>
          </a:prstGeom>
          <a:noFill/>
        </p:spPr>
        <p:txBody>
          <a:bodyPr wrap="square" rtlCol="0">
            <a:spAutoFit/>
          </a:bodyPr>
          <a:lstStyle/>
          <a:p>
            <a:r>
              <a:rPr lang="en-US" sz="2400" dirty="0" smtClean="0"/>
              <a:t>ACTUATORS</a:t>
            </a:r>
            <a:endParaRPr lang="en-US" sz="2400" dirty="0"/>
          </a:p>
        </p:txBody>
      </p:sp>
      <p:sp>
        <p:nvSpPr>
          <p:cNvPr id="2" name="Slide Number Placeholder 1"/>
          <p:cNvSpPr>
            <a:spLocks noGrp="1"/>
          </p:cNvSpPr>
          <p:nvPr>
            <p:ph type="sldNum" sz="quarter" idx="12"/>
          </p:nvPr>
        </p:nvSpPr>
        <p:spPr/>
        <p:txBody>
          <a:bodyPr/>
          <a:lstStyle/>
          <a:p>
            <a:fld id="{69E57DC2-970A-4B3E-BB1C-7A09969E49DF}" type="slidenum">
              <a:rPr lang="en-US" smtClean="0"/>
              <a:t>11</a:t>
            </a:fld>
            <a:endParaRPr lang="en-US" dirty="0"/>
          </a:p>
        </p:txBody>
      </p:sp>
    </p:spTree>
    <p:extLst>
      <p:ext uri="{BB962C8B-B14F-4D97-AF65-F5344CB8AC3E}">
        <p14:creationId xmlns:p14="http://schemas.microsoft.com/office/powerpoint/2010/main" val="3252935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fltVal val="0"/>
                                          </p:val>
                                        </p:tav>
                                        <p:tav tm="100000">
                                          <p:val>
                                            <p:strVal val="#ppt_w"/>
                                          </p:val>
                                        </p:tav>
                                      </p:tavLst>
                                    </p:anim>
                                    <p:anim calcmode="lin" valueType="num">
                                      <p:cBhvr>
                                        <p:cTn id="25" dur="500" fill="hold"/>
                                        <p:tgtEl>
                                          <p:spTgt spid="9"/>
                                        </p:tgtEl>
                                        <p:attrNameLst>
                                          <p:attrName>ppt_h</p:attrName>
                                        </p:attrNameLst>
                                      </p:cBhvr>
                                      <p:tavLst>
                                        <p:tav tm="0">
                                          <p:val>
                                            <p:fltVal val="0"/>
                                          </p:val>
                                        </p:tav>
                                        <p:tav tm="100000">
                                          <p:val>
                                            <p:strVal val="#ppt_h"/>
                                          </p:val>
                                        </p:tav>
                                      </p:tavLst>
                                    </p:anim>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83438" y="1259175"/>
            <a:ext cx="7450110" cy="35813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Slide Number Placeholder 2"/>
          <p:cNvSpPr>
            <a:spLocks noGrp="1"/>
          </p:cNvSpPr>
          <p:nvPr>
            <p:ph type="sldNum" sz="quarter" idx="12"/>
          </p:nvPr>
        </p:nvSpPr>
        <p:spPr/>
        <p:txBody>
          <a:bodyPr/>
          <a:lstStyle/>
          <a:p>
            <a:fld id="{69E57DC2-970A-4B3E-BB1C-7A09969E49DF}" type="slidenum">
              <a:rPr lang="en-US" smtClean="0"/>
              <a:t>12</a:t>
            </a:fld>
            <a:endParaRPr lang="en-US" dirty="0"/>
          </a:p>
        </p:txBody>
      </p:sp>
    </p:spTree>
    <p:extLst>
      <p:ext uri="{BB962C8B-B14F-4D97-AF65-F5344CB8AC3E}">
        <p14:creationId xmlns:p14="http://schemas.microsoft.com/office/powerpoint/2010/main" val="24950084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atellite against the night sky">
            <a:extLst>
              <a:ext uri="{FF2B5EF4-FFF2-40B4-BE49-F238E27FC236}">
                <a16:creationId xmlns:a16="http://schemas.microsoft.com/office/drawing/2014/main" id="{D4F2268B-BB87-42FB-B84F-C145C01B497A}"/>
              </a:ext>
            </a:extLst>
          </p:cNvPr>
          <p:cNvPicPr>
            <a:picLocks noChangeAspect="1"/>
          </p:cNvPicPr>
          <p:nvPr/>
        </p:nvPicPr>
        <p:blipFill rotWithShape="1">
          <a:blip r:embed="rId3"/>
          <a:srcRect l="8611" r="16027" b="1"/>
          <a:stretch/>
        </p:blipFill>
        <p:spPr>
          <a:xfrm>
            <a:off x="8888133" y="4144246"/>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pic>
        <p:nvPicPr>
          <p:cNvPr id="7" name="Picture 6" descr="abstract image of light dots">
            <a:extLst>
              <a:ext uri="{FF2B5EF4-FFF2-40B4-BE49-F238E27FC236}">
                <a16:creationId xmlns:a16="http://schemas.microsoft.com/office/drawing/2014/main" id="{FE6C54C5-D2F4-48F8-B65E-7506F07BCCF3}"/>
              </a:ext>
            </a:extLst>
          </p:cNvPr>
          <p:cNvPicPr>
            <a:picLocks noChangeAspect="1"/>
          </p:cNvPicPr>
          <p:nvPr/>
        </p:nvPicPr>
        <p:blipFill rotWithShape="1">
          <a:blip r:embed="rId4"/>
          <a:srcRect l="23268" r="4773" b="-1"/>
          <a:stretch/>
        </p:blipFill>
        <p:spPr>
          <a:xfrm>
            <a:off x="8055588" y="-3863"/>
            <a:ext cx="4132754" cy="3445946"/>
          </a:xfrm>
          <a:custGeom>
            <a:avLst/>
            <a:gdLst>
              <a:gd name="connsiteX0" fmla="*/ 303228 w 4638368"/>
              <a:gd name="connsiteY0" fmla="*/ 0 h 3867534"/>
              <a:gd name="connsiteX1" fmla="*/ 4638368 w 4638368"/>
              <a:gd name="connsiteY1" fmla="*/ 0 h 3867534"/>
              <a:gd name="connsiteX2" fmla="*/ 4638368 w 4638368"/>
              <a:gd name="connsiteY2" fmla="*/ 2952747 h 3867534"/>
              <a:gd name="connsiteX3" fmla="*/ 4585825 w 4638368"/>
              <a:gd name="connsiteY3" fmla="*/ 3013864 h 3867534"/>
              <a:gd name="connsiteX4" fmla="*/ 2641346 w 4638368"/>
              <a:gd name="connsiteY4" fmla="*/ 3867534 h 3867534"/>
              <a:gd name="connsiteX5" fmla="*/ 0 w 4638368"/>
              <a:gd name="connsiteY5" fmla="*/ 1226188 h 3867534"/>
              <a:gd name="connsiteX6" fmla="*/ 260466 w 4638368"/>
              <a:gd name="connsiteY6" fmla="*/ 81056 h 38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sp>
        <p:nvSpPr>
          <p:cNvPr id="6" name="Title 5"/>
          <p:cNvSpPr>
            <a:spLocks noGrp="1"/>
          </p:cNvSpPr>
          <p:nvPr>
            <p:ph type="title"/>
          </p:nvPr>
        </p:nvSpPr>
        <p:spPr>
          <a:xfrm>
            <a:off x="2158584" y="1876860"/>
            <a:ext cx="6220918" cy="3265357"/>
          </a:xfrm>
        </p:spPr>
        <p:txBody>
          <a:bodyPr>
            <a:normAutofit/>
          </a:bodyPr>
          <a:lstStyle/>
          <a:p>
            <a:r>
              <a:rPr lang="en-US" sz="5400" b="1" dirty="0" smtClean="0"/>
              <a:t>CYCLES OF AI AGENTS</a:t>
            </a:r>
            <a:endParaRPr lang="en-US" sz="5400" b="1" dirty="0"/>
          </a:p>
        </p:txBody>
      </p:sp>
      <p:sp>
        <p:nvSpPr>
          <p:cNvPr id="2" name="Slide Number Placeholder 1"/>
          <p:cNvSpPr>
            <a:spLocks noGrp="1"/>
          </p:cNvSpPr>
          <p:nvPr>
            <p:ph type="sldNum" sz="quarter" idx="12"/>
          </p:nvPr>
        </p:nvSpPr>
        <p:spPr/>
        <p:txBody>
          <a:bodyPr/>
          <a:lstStyle/>
          <a:p>
            <a:fld id="{69E57DC2-970A-4B3E-BB1C-7A09969E49DF}" type="slidenum">
              <a:rPr lang="en-US" smtClean="0"/>
              <a:t>13</a:t>
            </a:fld>
            <a:endParaRPr lang="en-US" dirty="0"/>
          </a:p>
        </p:txBody>
      </p:sp>
    </p:spTree>
    <p:extLst>
      <p:ext uri="{BB962C8B-B14F-4D97-AF65-F5344CB8AC3E}">
        <p14:creationId xmlns:p14="http://schemas.microsoft.com/office/powerpoint/2010/main" val="4212287239"/>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b="5590"/>
          <a:stretch/>
        </p:blipFill>
        <p:spPr>
          <a:xfrm>
            <a:off x="2334225" y="1430598"/>
            <a:ext cx="7139559" cy="35157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Slide Number Placeholder 2"/>
          <p:cNvSpPr>
            <a:spLocks noGrp="1"/>
          </p:cNvSpPr>
          <p:nvPr>
            <p:ph type="sldNum" sz="quarter" idx="12"/>
          </p:nvPr>
        </p:nvSpPr>
        <p:spPr/>
        <p:txBody>
          <a:bodyPr/>
          <a:lstStyle/>
          <a:p>
            <a:fld id="{69E57DC2-970A-4B3E-BB1C-7A09969E49DF}" type="slidenum">
              <a:rPr lang="en-US" smtClean="0"/>
              <a:t>14</a:t>
            </a:fld>
            <a:endParaRPr lang="en-US" dirty="0"/>
          </a:p>
        </p:txBody>
      </p:sp>
    </p:spTree>
    <p:extLst>
      <p:ext uri="{BB962C8B-B14F-4D97-AF65-F5344CB8AC3E}">
        <p14:creationId xmlns:p14="http://schemas.microsoft.com/office/powerpoint/2010/main" val="28639649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04939" y="1139409"/>
            <a:ext cx="3717560" cy="584775"/>
          </a:xfrm>
          <a:prstGeom prst="rect">
            <a:avLst/>
          </a:prstGeom>
          <a:noFill/>
        </p:spPr>
        <p:txBody>
          <a:bodyPr wrap="square" rtlCol="0">
            <a:spAutoFit/>
          </a:bodyPr>
          <a:lstStyle/>
          <a:p>
            <a:r>
              <a:rPr lang="en-US" sz="3200" dirty="0" smtClean="0"/>
              <a:t>TYPES OF THOUGHT:</a:t>
            </a:r>
            <a:endParaRPr lang="en-US" sz="3200" dirty="0"/>
          </a:p>
        </p:txBody>
      </p:sp>
      <p:sp>
        <p:nvSpPr>
          <p:cNvPr id="5" name="Flowchart: Alternate Process 4"/>
          <p:cNvSpPr/>
          <p:nvPr/>
        </p:nvSpPr>
        <p:spPr>
          <a:xfrm>
            <a:off x="734519" y="2627027"/>
            <a:ext cx="1469036" cy="682052"/>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Planning</a:t>
            </a:r>
            <a:endParaRPr lang="en-US" dirty="0"/>
          </a:p>
        </p:txBody>
      </p:sp>
      <p:sp>
        <p:nvSpPr>
          <p:cNvPr id="6" name="Flowchart: Alternate Process 5"/>
          <p:cNvSpPr/>
          <p:nvPr/>
        </p:nvSpPr>
        <p:spPr>
          <a:xfrm>
            <a:off x="2295995" y="3901191"/>
            <a:ext cx="1469036" cy="682052"/>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Self Reflection</a:t>
            </a:r>
            <a:endParaRPr lang="en-US" dirty="0"/>
          </a:p>
        </p:txBody>
      </p:sp>
      <p:sp>
        <p:nvSpPr>
          <p:cNvPr id="7" name="Flowchart: Alternate Process 6"/>
          <p:cNvSpPr/>
          <p:nvPr/>
        </p:nvSpPr>
        <p:spPr>
          <a:xfrm>
            <a:off x="4959247" y="3901191"/>
            <a:ext cx="1469036" cy="682052"/>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Goal Setting</a:t>
            </a:r>
            <a:endParaRPr lang="en-US" dirty="0"/>
          </a:p>
        </p:txBody>
      </p:sp>
      <p:sp>
        <p:nvSpPr>
          <p:cNvPr id="8" name="Flowchart: Alternate Process 7"/>
          <p:cNvSpPr/>
          <p:nvPr/>
        </p:nvSpPr>
        <p:spPr>
          <a:xfrm>
            <a:off x="7622499" y="3901191"/>
            <a:ext cx="1469036" cy="682052"/>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Prioritization</a:t>
            </a:r>
            <a:endParaRPr lang="en-US" dirty="0"/>
          </a:p>
        </p:txBody>
      </p:sp>
      <p:sp>
        <p:nvSpPr>
          <p:cNvPr id="9" name="Flowchart: Alternate Process 8"/>
          <p:cNvSpPr/>
          <p:nvPr/>
        </p:nvSpPr>
        <p:spPr>
          <a:xfrm>
            <a:off x="2903096" y="2637021"/>
            <a:ext cx="1469036" cy="682052"/>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r>
              <a:rPr lang="en-US" dirty="0" smtClean="0"/>
              <a:t>nalysis</a:t>
            </a:r>
            <a:endParaRPr lang="en-US" dirty="0"/>
          </a:p>
        </p:txBody>
      </p:sp>
      <p:sp>
        <p:nvSpPr>
          <p:cNvPr id="10" name="Flowchart: Alternate Process 9"/>
          <p:cNvSpPr/>
          <p:nvPr/>
        </p:nvSpPr>
        <p:spPr>
          <a:xfrm>
            <a:off x="5071673" y="2590801"/>
            <a:ext cx="1469036" cy="682052"/>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Decision Making</a:t>
            </a:r>
            <a:endParaRPr lang="en-US" dirty="0"/>
          </a:p>
        </p:txBody>
      </p:sp>
      <p:sp>
        <p:nvSpPr>
          <p:cNvPr id="11" name="Flowchart: Alternate Process 10"/>
          <p:cNvSpPr/>
          <p:nvPr/>
        </p:nvSpPr>
        <p:spPr>
          <a:xfrm>
            <a:off x="7240250" y="2494772"/>
            <a:ext cx="1469036" cy="682052"/>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Problem Solving</a:t>
            </a:r>
            <a:endParaRPr lang="en-US" dirty="0"/>
          </a:p>
        </p:txBody>
      </p:sp>
      <p:sp>
        <p:nvSpPr>
          <p:cNvPr id="12" name="Flowchart: Alternate Process 11"/>
          <p:cNvSpPr/>
          <p:nvPr/>
        </p:nvSpPr>
        <p:spPr>
          <a:xfrm>
            <a:off x="9408827" y="2494772"/>
            <a:ext cx="1469036" cy="682052"/>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Memory Integration</a:t>
            </a:r>
            <a:endParaRPr lang="en-US" dirty="0"/>
          </a:p>
        </p:txBody>
      </p:sp>
      <p:sp>
        <p:nvSpPr>
          <p:cNvPr id="2" name="Slide Number Placeholder 1"/>
          <p:cNvSpPr>
            <a:spLocks noGrp="1"/>
          </p:cNvSpPr>
          <p:nvPr>
            <p:ph type="sldNum" sz="quarter" idx="12"/>
          </p:nvPr>
        </p:nvSpPr>
        <p:spPr/>
        <p:txBody>
          <a:bodyPr/>
          <a:lstStyle/>
          <a:p>
            <a:fld id="{69E57DC2-970A-4B3E-BB1C-7A09969E49DF}" type="slidenum">
              <a:rPr lang="en-US" smtClean="0"/>
              <a:t>15</a:t>
            </a:fld>
            <a:endParaRPr lang="en-US" dirty="0"/>
          </a:p>
        </p:txBody>
      </p:sp>
    </p:spTree>
    <p:extLst>
      <p:ext uri="{BB962C8B-B14F-4D97-AF65-F5344CB8AC3E}">
        <p14:creationId xmlns:p14="http://schemas.microsoft.com/office/powerpoint/2010/main" val="42724919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additive="base">
                                        <p:cTn id="49" dur="500" fill="hold"/>
                                        <p:tgtEl>
                                          <p:spTgt spid="8"/>
                                        </p:tgtEl>
                                        <p:attrNameLst>
                                          <p:attrName>ppt_x</p:attrName>
                                        </p:attrNameLst>
                                      </p:cBhvr>
                                      <p:tavLst>
                                        <p:tav tm="0">
                                          <p:val>
                                            <p:strVal val="#ppt_x"/>
                                          </p:val>
                                        </p:tav>
                                        <p:tav tm="100000">
                                          <p:val>
                                            <p:strVal val="#ppt_x"/>
                                          </p:val>
                                        </p:tav>
                                      </p:tavLst>
                                    </p:anim>
                                    <p:anim calcmode="lin" valueType="num">
                                      <p:cBhvr additive="base">
                                        <p:cTn id="5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362139" y="3377702"/>
            <a:ext cx="4519533" cy="584775"/>
          </a:xfrm>
          <a:prstGeom prst="rect">
            <a:avLst/>
          </a:prstGeom>
          <a:noFill/>
        </p:spPr>
        <p:txBody>
          <a:bodyPr wrap="square" rtlCol="0">
            <a:spAutoFit/>
          </a:bodyPr>
          <a:lstStyle/>
          <a:p>
            <a:r>
              <a:rPr lang="en-US" sz="3200" dirty="0" smtClean="0"/>
              <a:t>TYPES OF ACTION:</a:t>
            </a:r>
            <a:endParaRPr lang="en-US" sz="3200" dirty="0"/>
          </a:p>
        </p:txBody>
      </p:sp>
      <p:sp>
        <p:nvSpPr>
          <p:cNvPr id="6" name="Flowchart: Alternate Process 5"/>
          <p:cNvSpPr/>
          <p:nvPr/>
        </p:nvSpPr>
        <p:spPr>
          <a:xfrm>
            <a:off x="3543925" y="4463323"/>
            <a:ext cx="1469036" cy="682052"/>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Tool Usage</a:t>
            </a:r>
          </a:p>
        </p:txBody>
      </p:sp>
      <p:sp>
        <p:nvSpPr>
          <p:cNvPr id="7" name="Flowchart: Alternate Process 6"/>
          <p:cNvSpPr/>
          <p:nvPr/>
        </p:nvSpPr>
        <p:spPr>
          <a:xfrm>
            <a:off x="6210925" y="4459577"/>
            <a:ext cx="1469036" cy="682052"/>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Environment Interaction</a:t>
            </a:r>
          </a:p>
        </p:txBody>
      </p:sp>
      <p:sp>
        <p:nvSpPr>
          <p:cNvPr id="10" name="Flowchart: Alternate Process 9"/>
          <p:cNvSpPr/>
          <p:nvPr/>
        </p:nvSpPr>
        <p:spPr>
          <a:xfrm>
            <a:off x="876926" y="4459577"/>
            <a:ext cx="1469036" cy="682052"/>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Information Gathering</a:t>
            </a:r>
          </a:p>
        </p:txBody>
      </p:sp>
      <p:sp>
        <p:nvSpPr>
          <p:cNvPr id="11" name="Flowchart: Alternate Process 10"/>
          <p:cNvSpPr/>
          <p:nvPr/>
        </p:nvSpPr>
        <p:spPr>
          <a:xfrm>
            <a:off x="8877925" y="4459577"/>
            <a:ext cx="1728865" cy="682052"/>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Communication</a:t>
            </a:r>
          </a:p>
        </p:txBody>
      </p:sp>
      <p:sp>
        <p:nvSpPr>
          <p:cNvPr id="13" name="Flowchart: Alternate Process 12"/>
          <p:cNvSpPr/>
          <p:nvPr/>
        </p:nvSpPr>
        <p:spPr>
          <a:xfrm>
            <a:off x="1836297" y="2058493"/>
            <a:ext cx="1469036" cy="682052"/>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JSON File </a:t>
            </a:r>
            <a:endParaRPr lang="en-US" dirty="0"/>
          </a:p>
        </p:txBody>
      </p:sp>
      <p:sp>
        <p:nvSpPr>
          <p:cNvPr id="14" name="Flowchart: Alternate Process 13"/>
          <p:cNvSpPr/>
          <p:nvPr/>
        </p:nvSpPr>
        <p:spPr>
          <a:xfrm>
            <a:off x="5152870" y="2058493"/>
            <a:ext cx="1469036" cy="682052"/>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Code Agent</a:t>
            </a:r>
            <a:endParaRPr lang="en-US" dirty="0"/>
          </a:p>
        </p:txBody>
      </p:sp>
      <p:sp>
        <p:nvSpPr>
          <p:cNvPr id="15" name="Flowchart: Alternate Process 14"/>
          <p:cNvSpPr/>
          <p:nvPr/>
        </p:nvSpPr>
        <p:spPr>
          <a:xfrm>
            <a:off x="8469444" y="1997207"/>
            <a:ext cx="1469036" cy="682052"/>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Function Calling Agent</a:t>
            </a:r>
            <a:endParaRPr lang="en-US" dirty="0"/>
          </a:p>
        </p:txBody>
      </p:sp>
      <p:sp>
        <p:nvSpPr>
          <p:cNvPr id="16" name="TextBox 15"/>
          <p:cNvSpPr txBox="1"/>
          <p:nvPr/>
        </p:nvSpPr>
        <p:spPr>
          <a:xfrm>
            <a:off x="2903096" y="872552"/>
            <a:ext cx="6093498" cy="584775"/>
          </a:xfrm>
          <a:prstGeom prst="rect">
            <a:avLst/>
          </a:prstGeom>
          <a:noFill/>
        </p:spPr>
        <p:txBody>
          <a:bodyPr wrap="square" rtlCol="0">
            <a:spAutoFit/>
          </a:bodyPr>
          <a:lstStyle/>
          <a:p>
            <a:r>
              <a:rPr lang="en-US" sz="3200" dirty="0" smtClean="0"/>
              <a:t>TYPES OF AGENT ACTION FORMAT:</a:t>
            </a:r>
            <a:endParaRPr lang="en-US" sz="3200" dirty="0"/>
          </a:p>
        </p:txBody>
      </p:sp>
      <p:sp>
        <p:nvSpPr>
          <p:cNvPr id="2" name="Slide Number Placeholder 1"/>
          <p:cNvSpPr>
            <a:spLocks noGrp="1"/>
          </p:cNvSpPr>
          <p:nvPr>
            <p:ph type="sldNum" sz="quarter" idx="12"/>
          </p:nvPr>
        </p:nvSpPr>
        <p:spPr/>
        <p:txBody>
          <a:bodyPr/>
          <a:lstStyle/>
          <a:p>
            <a:fld id="{69E57DC2-970A-4B3E-BB1C-7A09969E49DF}" type="slidenum">
              <a:rPr lang="en-US" smtClean="0"/>
              <a:t>16</a:t>
            </a:fld>
            <a:endParaRPr lang="en-US" dirty="0"/>
          </a:p>
        </p:txBody>
      </p:sp>
    </p:spTree>
    <p:extLst>
      <p:ext uri="{BB962C8B-B14F-4D97-AF65-F5344CB8AC3E}">
        <p14:creationId xmlns:p14="http://schemas.microsoft.com/office/powerpoint/2010/main" val="5110289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500" fill="hold"/>
                                        <p:tgtEl>
                                          <p:spTgt spid="3"/>
                                        </p:tgtEl>
                                        <p:attrNameLst>
                                          <p:attrName>ppt_w</p:attrName>
                                        </p:attrNameLst>
                                      </p:cBhvr>
                                      <p:tavLst>
                                        <p:tav tm="0">
                                          <p:val>
                                            <p:fltVal val="0"/>
                                          </p:val>
                                        </p:tav>
                                        <p:tav tm="100000">
                                          <p:val>
                                            <p:strVal val="#ppt_w"/>
                                          </p:val>
                                        </p:tav>
                                      </p:tavLst>
                                    </p:anim>
                                    <p:anim calcmode="lin" valueType="num">
                                      <p:cBhvr>
                                        <p:cTn id="26" dur="500" fill="hold"/>
                                        <p:tgtEl>
                                          <p:spTgt spid="3"/>
                                        </p:tgtEl>
                                        <p:attrNameLst>
                                          <p:attrName>ppt_h</p:attrName>
                                        </p:attrNameLst>
                                      </p:cBhvr>
                                      <p:tavLst>
                                        <p:tav tm="0">
                                          <p:val>
                                            <p:fltVal val="0"/>
                                          </p:val>
                                        </p:tav>
                                        <p:tav tm="100000">
                                          <p:val>
                                            <p:strVal val="#ppt_h"/>
                                          </p:val>
                                        </p:tav>
                                      </p:tavLst>
                                    </p:anim>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500" fill="hold"/>
                                        <p:tgtEl>
                                          <p:spTgt spid="10"/>
                                        </p:tgtEl>
                                        <p:attrNameLst>
                                          <p:attrName>ppt_x</p:attrName>
                                        </p:attrNameLst>
                                      </p:cBhvr>
                                      <p:tavLst>
                                        <p:tav tm="0">
                                          <p:val>
                                            <p:strVal val="#ppt_x"/>
                                          </p:val>
                                        </p:tav>
                                        <p:tav tm="100000">
                                          <p:val>
                                            <p:strVal val="#ppt_x"/>
                                          </p:val>
                                        </p:tav>
                                      </p:tavLst>
                                    </p:anim>
                                    <p:anim calcmode="lin" valueType="num">
                                      <p:cBhvr additive="base">
                                        <p:cTn id="3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 calcmode="lin" valueType="num">
                                      <p:cBhvr additive="base">
                                        <p:cTn id="38" dur="500" fill="hold"/>
                                        <p:tgtEl>
                                          <p:spTgt spid="6"/>
                                        </p:tgtEl>
                                        <p:attrNameLst>
                                          <p:attrName>ppt_x</p:attrName>
                                        </p:attrNameLst>
                                      </p:cBhvr>
                                      <p:tavLst>
                                        <p:tav tm="0">
                                          <p:val>
                                            <p:strVal val="#ppt_x"/>
                                          </p:val>
                                        </p:tav>
                                        <p:tav tm="100000">
                                          <p:val>
                                            <p:strVal val="#ppt_x"/>
                                          </p:val>
                                        </p:tav>
                                      </p:tavLst>
                                    </p:anim>
                                    <p:anim calcmode="lin" valueType="num">
                                      <p:cBhvr additive="base">
                                        <p:cTn id="3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anim calcmode="lin" valueType="num">
                                      <p:cBhvr additive="base">
                                        <p:cTn id="44" dur="500" fill="hold"/>
                                        <p:tgtEl>
                                          <p:spTgt spid="7"/>
                                        </p:tgtEl>
                                        <p:attrNameLst>
                                          <p:attrName>ppt_x</p:attrName>
                                        </p:attrNameLst>
                                      </p:cBhvr>
                                      <p:tavLst>
                                        <p:tav tm="0">
                                          <p:val>
                                            <p:strVal val="#ppt_x"/>
                                          </p:val>
                                        </p:tav>
                                        <p:tav tm="100000">
                                          <p:val>
                                            <p:strVal val="#ppt_x"/>
                                          </p:val>
                                        </p:tav>
                                      </p:tavLst>
                                    </p:anim>
                                    <p:anim calcmode="lin" valueType="num">
                                      <p:cBhvr additive="base">
                                        <p:cTn id="4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11"/>
                                        </p:tgtEl>
                                        <p:attrNameLst>
                                          <p:attrName>style.visibility</p:attrName>
                                        </p:attrNameLst>
                                      </p:cBhvr>
                                      <p:to>
                                        <p:strVal val="visible"/>
                                      </p:to>
                                    </p:set>
                                    <p:anim calcmode="lin" valueType="num">
                                      <p:cBhvr additive="base">
                                        <p:cTn id="50" dur="500" fill="hold"/>
                                        <p:tgtEl>
                                          <p:spTgt spid="11"/>
                                        </p:tgtEl>
                                        <p:attrNameLst>
                                          <p:attrName>ppt_x</p:attrName>
                                        </p:attrNameLst>
                                      </p:cBhvr>
                                      <p:tavLst>
                                        <p:tav tm="0">
                                          <p:val>
                                            <p:strVal val="#ppt_x"/>
                                          </p:val>
                                        </p:tav>
                                        <p:tav tm="100000">
                                          <p:val>
                                            <p:strVal val="#ppt_x"/>
                                          </p:val>
                                        </p:tav>
                                      </p:tavLst>
                                    </p:anim>
                                    <p:anim calcmode="lin" valueType="num">
                                      <p:cBhvr additive="base">
                                        <p:cTn id="5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animBg="1"/>
      <p:bldP spid="10" grpId="0" animBg="1"/>
      <p:bldP spid="11" grpId="0" animBg="1"/>
      <p:bldP spid="13" grpId="0" animBg="1"/>
      <p:bldP spid="14" grpId="0" animBg="1"/>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67464" y="1412432"/>
            <a:ext cx="4519533" cy="584775"/>
          </a:xfrm>
          <a:prstGeom prst="rect">
            <a:avLst/>
          </a:prstGeom>
          <a:noFill/>
        </p:spPr>
        <p:txBody>
          <a:bodyPr wrap="square" rtlCol="0">
            <a:spAutoFit/>
          </a:bodyPr>
          <a:lstStyle/>
          <a:p>
            <a:r>
              <a:rPr lang="en-US" sz="3200" dirty="0" smtClean="0"/>
              <a:t>TYPES OF OBSERVATION:</a:t>
            </a:r>
            <a:endParaRPr lang="en-US" sz="3200" dirty="0"/>
          </a:p>
        </p:txBody>
      </p:sp>
      <p:sp>
        <p:nvSpPr>
          <p:cNvPr id="6" name="Flowchart: Alternate Process 5"/>
          <p:cNvSpPr/>
          <p:nvPr/>
        </p:nvSpPr>
        <p:spPr>
          <a:xfrm>
            <a:off x="5040444" y="2679259"/>
            <a:ext cx="1469036" cy="682052"/>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Changes</a:t>
            </a:r>
          </a:p>
        </p:txBody>
      </p:sp>
      <p:sp>
        <p:nvSpPr>
          <p:cNvPr id="7" name="Flowchart: Alternate Process 6"/>
          <p:cNvSpPr/>
          <p:nvPr/>
        </p:nvSpPr>
        <p:spPr>
          <a:xfrm>
            <a:off x="8469444" y="2679259"/>
            <a:ext cx="1469036" cy="682052"/>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EnvironmentData</a:t>
            </a:r>
            <a:endParaRPr lang="en-US" dirty="0"/>
          </a:p>
        </p:txBody>
      </p:sp>
      <p:sp>
        <p:nvSpPr>
          <p:cNvPr id="10" name="Flowchart: Alternate Process 9"/>
          <p:cNvSpPr/>
          <p:nvPr/>
        </p:nvSpPr>
        <p:spPr>
          <a:xfrm>
            <a:off x="1611444" y="2679259"/>
            <a:ext cx="1469036" cy="682052"/>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Feedback</a:t>
            </a:r>
          </a:p>
        </p:txBody>
      </p:sp>
      <p:sp>
        <p:nvSpPr>
          <p:cNvPr id="11" name="Flowchart: Alternate Process 10"/>
          <p:cNvSpPr/>
          <p:nvPr/>
        </p:nvSpPr>
        <p:spPr>
          <a:xfrm>
            <a:off x="3311579" y="4410626"/>
            <a:ext cx="1728865" cy="682052"/>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Analysis</a:t>
            </a:r>
          </a:p>
        </p:txBody>
      </p:sp>
      <p:sp>
        <p:nvSpPr>
          <p:cNvPr id="15" name="Flowchart: Alternate Process 14"/>
          <p:cNvSpPr/>
          <p:nvPr/>
        </p:nvSpPr>
        <p:spPr>
          <a:xfrm>
            <a:off x="6917961" y="4410626"/>
            <a:ext cx="1469036" cy="682052"/>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Time-based Events</a:t>
            </a:r>
          </a:p>
        </p:txBody>
      </p:sp>
      <p:sp>
        <p:nvSpPr>
          <p:cNvPr id="2" name="Slide Number Placeholder 1"/>
          <p:cNvSpPr>
            <a:spLocks noGrp="1"/>
          </p:cNvSpPr>
          <p:nvPr>
            <p:ph type="sldNum" sz="quarter" idx="12"/>
          </p:nvPr>
        </p:nvSpPr>
        <p:spPr/>
        <p:txBody>
          <a:bodyPr/>
          <a:lstStyle/>
          <a:p>
            <a:fld id="{69E57DC2-970A-4B3E-BB1C-7A09969E49DF}" type="slidenum">
              <a:rPr lang="en-US" smtClean="0"/>
              <a:t>17</a:t>
            </a:fld>
            <a:endParaRPr lang="en-US" dirty="0"/>
          </a:p>
        </p:txBody>
      </p:sp>
    </p:spTree>
    <p:extLst>
      <p:ext uri="{BB962C8B-B14F-4D97-AF65-F5344CB8AC3E}">
        <p14:creationId xmlns:p14="http://schemas.microsoft.com/office/powerpoint/2010/main" val="2130909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atellite against the night sky">
            <a:extLst>
              <a:ext uri="{FF2B5EF4-FFF2-40B4-BE49-F238E27FC236}">
                <a16:creationId xmlns:a16="http://schemas.microsoft.com/office/drawing/2014/main" id="{D4F2268B-BB87-42FB-B84F-C145C01B497A}"/>
              </a:ext>
            </a:extLst>
          </p:cNvPr>
          <p:cNvPicPr>
            <a:picLocks noChangeAspect="1"/>
          </p:cNvPicPr>
          <p:nvPr/>
        </p:nvPicPr>
        <p:blipFill rotWithShape="1">
          <a:blip r:embed="rId3"/>
          <a:srcRect l="8611" r="16027" b="1"/>
          <a:stretch/>
        </p:blipFill>
        <p:spPr>
          <a:xfrm>
            <a:off x="8888133" y="4144246"/>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pic>
        <p:nvPicPr>
          <p:cNvPr id="7" name="Picture 6" descr="abstract image of light dots">
            <a:extLst>
              <a:ext uri="{FF2B5EF4-FFF2-40B4-BE49-F238E27FC236}">
                <a16:creationId xmlns:a16="http://schemas.microsoft.com/office/drawing/2014/main" id="{FE6C54C5-D2F4-48F8-B65E-7506F07BCCF3}"/>
              </a:ext>
            </a:extLst>
          </p:cNvPr>
          <p:cNvPicPr>
            <a:picLocks noChangeAspect="1"/>
          </p:cNvPicPr>
          <p:nvPr/>
        </p:nvPicPr>
        <p:blipFill rotWithShape="1">
          <a:blip r:embed="rId4"/>
          <a:srcRect l="23268" r="4773" b="-1"/>
          <a:stretch/>
        </p:blipFill>
        <p:spPr>
          <a:xfrm>
            <a:off x="8055588" y="-3863"/>
            <a:ext cx="4132754" cy="3445946"/>
          </a:xfrm>
          <a:custGeom>
            <a:avLst/>
            <a:gdLst>
              <a:gd name="connsiteX0" fmla="*/ 303228 w 4638368"/>
              <a:gd name="connsiteY0" fmla="*/ 0 h 3867534"/>
              <a:gd name="connsiteX1" fmla="*/ 4638368 w 4638368"/>
              <a:gd name="connsiteY1" fmla="*/ 0 h 3867534"/>
              <a:gd name="connsiteX2" fmla="*/ 4638368 w 4638368"/>
              <a:gd name="connsiteY2" fmla="*/ 2952747 h 3867534"/>
              <a:gd name="connsiteX3" fmla="*/ 4585825 w 4638368"/>
              <a:gd name="connsiteY3" fmla="*/ 3013864 h 3867534"/>
              <a:gd name="connsiteX4" fmla="*/ 2641346 w 4638368"/>
              <a:gd name="connsiteY4" fmla="*/ 3867534 h 3867534"/>
              <a:gd name="connsiteX5" fmla="*/ 0 w 4638368"/>
              <a:gd name="connsiteY5" fmla="*/ 1226188 h 3867534"/>
              <a:gd name="connsiteX6" fmla="*/ 260466 w 4638368"/>
              <a:gd name="connsiteY6" fmla="*/ 81056 h 38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sp>
        <p:nvSpPr>
          <p:cNvPr id="6" name="Title 5"/>
          <p:cNvSpPr>
            <a:spLocks noGrp="1"/>
          </p:cNvSpPr>
          <p:nvPr>
            <p:ph type="title"/>
          </p:nvPr>
        </p:nvSpPr>
        <p:spPr>
          <a:xfrm>
            <a:off x="2383436" y="1809404"/>
            <a:ext cx="6026046" cy="3265357"/>
          </a:xfrm>
        </p:spPr>
        <p:txBody>
          <a:bodyPr>
            <a:normAutofit/>
          </a:bodyPr>
          <a:lstStyle/>
          <a:p>
            <a:r>
              <a:rPr lang="en-US" sz="5400" b="1" dirty="0" smtClean="0"/>
              <a:t>TYPES OF AGENTS</a:t>
            </a:r>
            <a:endParaRPr lang="en-US" sz="5400" b="1" dirty="0"/>
          </a:p>
        </p:txBody>
      </p:sp>
      <p:sp>
        <p:nvSpPr>
          <p:cNvPr id="2" name="Slide Number Placeholder 1"/>
          <p:cNvSpPr>
            <a:spLocks noGrp="1"/>
          </p:cNvSpPr>
          <p:nvPr>
            <p:ph type="sldNum" sz="quarter" idx="12"/>
          </p:nvPr>
        </p:nvSpPr>
        <p:spPr/>
        <p:txBody>
          <a:bodyPr/>
          <a:lstStyle/>
          <a:p>
            <a:fld id="{69E57DC2-970A-4B3E-BB1C-7A09969E49DF}" type="slidenum">
              <a:rPr lang="en-US" smtClean="0"/>
              <a:t>18</a:t>
            </a:fld>
            <a:endParaRPr lang="en-US" dirty="0"/>
          </a:p>
        </p:txBody>
      </p:sp>
    </p:spTree>
    <p:extLst>
      <p:ext uri="{BB962C8B-B14F-4D97-AF65-F5344CB8AC3E}">
        <p14:creationId xmlns:p14="http://schemas.microsoft.com/office/powerpoint/2010/main" val="4157864258"/>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0635" t="13289" r="24770" b="12411"/>
          <a:stretch/>
        </p:blipFill>
        <p:spPr>
          <a:xfrm>
            <a:off x="1084157" y="1486846"/>
            <a:ext cx="1143960" cy="1281660"/>
          </a:xfrm>
          <a:prstGeom prst="ellipse">
            <a:avLst/>
          </a:prstGeom>
          <a:ln>
            <a:noFill/>
          </a:ln>
          <a:effectLst>
            <a:softEdge rad="112500"/>
          </a:effectLst>
        </p:spPr>
      </p:pic>
      <p:pic>
        <p:nvPicPr>
          <p:cNvPr id="3" name="Picture 2"/>
          <p:cNvPicPr>
            <a:picLocks noChangeAspect="1"/>
          </p:cNvPicPr>
          <p:nvPr/>
        </p:nvPicPr>
        <p:blipFill rotWithShape="1">
          <a:blip r:embed="rId4"/>
          <a:srcRect l="21722" t="15806" r="22418" b="9077"/>
          <a:stretch/>
        </p:blipFill>
        <p:spPr>
          <a:xfrm>
            <a:off x="3814547" y="1472739"/>
            <a:ext cx="1146749" cy="1247339"/>
          </a:xfrm>
          <a:prstGeom prst="ellipse">
            <a:avLst/>
          </a:prstGeom>
          <a:ln>
            <a:noFill/>
          </a:ln>
          <a:effectLst>
            <a:softEdge rad="112500"/>
          </a:effectLst>
        </p:spPr>
      </p:pic>
      <p:pic>
        <p:nvPicPr>
          <p:cNvPr id="4" name="Picture 3"/>
          <p:cNvPicPr>
            <a:picLocks noChangeAspect="1"/>
          </p:cNvPicPr>
          <p:nvPr/>
        </p:nvPicPr>
        <p:blipFill rotWithShape="1">
          <a:blip r:embed="rId5"/>
          <a:srcRect l="13100" t="10220" r="16195" b="11182"/>
          <a:stretch/>
        </p:blipFill>
        <p:spPr>
          <a:xfrm>
            <a:off x="6547726" y="1447614"/>
            <a:ext cx="1158852" cy="1348481"/>
          </a:xfrm>
          <a:prstGeom prst="ellipse">
            <a:avLst/>
          </a:prstGeom>
          <a:ln>
            <a:noFill/>
          </a:ln>
          <a:effectLst>
            <a:softEdge rad="112500"/>
          </a:effectLst>
        </p:spPr>
      </p:pic>
      <p:pic>
        <p:nvPicPr>
          <p:cNvPr id="5" name="Picture 4"/>
          <p:cNvPicPr>
            <a:picLocks noChangeAspect="1"/>
          </p:cNvPicPr>
          <p:nvPr/>
        </p:nvPicPr>
        <p:blipFill rotWithShape="1">
          <a:blip r:embed="rId6"/>
          <a:srcRect l="11325" t="15321" r="19260" b="10106"/>
          <a:stretch/>
        </p:blipFill>
        <p:spPr>
          <a:xfrm>
            <a:off x="9293008" y="1490991"/>
            <a:ext cx="1146747" cy="1277515"/>
          </a:xfrm>
          <a:prstGeom prst="ellipse">
            <a:avLst/>
          </a:prstGeom>
          <a:ln>
            <a:noFill/>
          </a:ln>
          <a:effectLst>
            <a:softEdge rad="112500"/>
          </a:effectLst>
        </p:spPr>
      </p:pic>
      <p:pic>
        <p:nvPicPr>
          <p:cNvPr id="6" name="Picture 5"/>
          <p:cNvPicPr>
            <a:picLocks noChangeAspect="1"/>
          </p:cNvPicPr>
          <p:nvPr/>
        </p:nvPicPr>
        <p:blipFill rotWithShape="1">
          <a:blip r:embed="rId7"/>
          <a:srcRect l="19627" t="10975" r="20586" b="11063"/>
          <a:stretch/>
        </p:blipFill>
        <p:spPr>
          <a:xfrm>
            <a:off x="2526312" y="3844870"/>
            <a:ext cx="1107195" cy="1369425"/>
          </a:xfrm>
          <a:prstGeom prst="ellipse">
            <a:avLst/>
          </a:prstGeom>
          <a:ln>
            <a:noFill/>
          </a:ln>
          <a:effectLst>
            <a:softEdge rad="112500"/>
          </a:effectLst>
        </p:spPr>
      </p:pic>
      <p:pic>
        <p:nvPicPr>
          <p:cNvPr id="7" name="Picture 6"/>
          <p:cNvPicPr>
            <a:picLocks noChangeAspect="1"/>
          </p:cNvPicPr>
          <p:nvPr/>
        </p:nvPicPr>
        <p:blipFill rotWithShape="1">
          <a:blip r:embed="rId8"/>
          <a:srcRect l="18715" t="9114" r="20340" b="10634"/>
          <a:stretch/>
        </p:blipFill>
        <p:spPr>
          <a:xfrm>
            <a:off x="5252027" y="3892836"/>
            <a:ext cx="1234608" cy="1273492"/>
          </a:xfrm>
          <a:prstGeom prst="ellipse">
            <a:avLst/>
          </a:prstGeom>
          <a:ln>
            <a:noFill/>
          </a:ln>
          <a:effectLst>
            <a:softEdge rad="112500"/>
          </a:effectLst>
        </p:spPr>
      </p:pic>
      <p:pic>
        <p:nvPicPr>
          <p:cNvPr id="8" name="Picture 7"/>
          <p:cNvPicPr>
            <a:picLocks noChangeAspect="1"/>
          </p:cNvPicPr>
          <p:nvPr/>
        </p:nvPicPr>
        <p:blipFill rotWithShape="1">
          <a:blip r:embed="rId9"/>
          <a:srcRect l="17062" t="10549" r="19877" b="14395"/>
          <a:stretch/>
        </p:blipFill>
        <p:spPr>
          <a:xfrm>
            <a:off x="8105155" y="3844870"/>
            <a:ext cx="1315399" cy="1336448"/>
          </a:xfrm>
          <a:prstGeom prst="ellipse">
            <a:avLst/>
          </a:prstGeom>
          <a:ln>
            <a:noFill/>
          </a:ln>
          <a:effectLst>
            <a:softEdge rad="112500"/>
          </a:effectLst>
        </p:spPr>
      </p:pic>
      <p:sp>
        <p:nvSpPr>
          <p:cNvPr id="9" name="TextBox 8"/>
          <p:cNvSpPr txBox="1"/>
          <p:nvPr/>
        </p:nvSpPr>
        <p:spPr>
          <a:xfrm>
            <a:off x="1084157" y="3017693"/>
            <a:ext cx="1689023" cy="646331"/>
          </a:xfrm>
          <a:prstGeom prst="rect">
            <a:avLst/>
          </a:prstGeom>
          <a:noFill/>
        </p:spPr>
        <p:txBody>
          <a:bodyPr wrap="square" rtlCol="0">
            <a:spAutoFit/>
          </a:bodyPr>
          <a:lstStyle/>
          <a:p>
            <a:r>
              <a:rPr lang="en-US" dirty="0" smtClean="0"/>
              <a:t>SIMPLE REFLEX AGENTS</a:t>
            </a:r>
            <a:endParaRPr lang="en-US" dirty="0"/>
          </a:p>
        </p:txBody>
      </p:sp>
      <p:sp>
        <p:nvSpPr>
          <p:cNvPr id="10" name="TextBox 9"/>
          <p:cNvSpPr txBox="1"/>
          <p:nvPr/>
        </p:nvSpPr>
        <p:spPr>
          <a:xfrm>
            <a:off x="9162432" y="3017694"/>
            <a:ext cx="1689023" cy="646331"/>
          </a:xfrm>
          <a:prstGeom prst="rect">
            <a:avLst/>
          </a:prstGeom>
          <a:noFill/>
        </p:spPr>
        <p:txBody>
          <a:bodyPr wrap="square" rtlCol="0">
            <a:spAutoFit/>
          </a:bodyPr>
          <a:lstStyle/>
          <a:p>
            <a:r>
              <a:rPr lang="en-US" dirty="0" smtClean="0"/>
              <a:t>UTILITY BASED AGENTS</a:t>
            </a:r>
            <a:endParaRPr lang="en-US" dirty="0"/>
          </a:p>
        </p:txBody>
      </p:sp>
      <p:sp>
        <p:nvSpPr>
          <p:cNvPr id="11" name="TextBox 10"/>
          <p:cNvSpPr txBox="1"/>
          <p:nvPr/>
        </p:nvSpPr>
        <p:spPr>
          <a:xfrm>
            <a:off x="8042092" y="5346316"/>
            <a:ext cx="1689023" cy="646331"/>
          </a:xfrm>
          <a:prstGeom prst="rect">
            <a:avLst/>
          </a:prstGeom>
          <a:noFill/>
        </p:spPr>
        <p:txBody>
          <a:bodyPr wrap="square" rtlCol="0">
            <a:spAutoFit/>
          </a:bodyPr>
          <a:lstStyle/>
          <a:p>
            <a:r>
              <a:rPr lang="en-US" dirty="0" smtClean="0"/>
              <a:t>MULTI AGENTS SYSTEMS(MAS)</a:t>
            </a:r>
            <a:endParaRPr lang="en-US" dirty="0"/>
          </a:p>
        </p:txBody>
      </p:sp>
      <p:sp>
        <p:nvSpPr>
          <p:cNvPr id="12" name="TextBox 11"/>
          <p:cNvSpPr txBox="1"/>
          <p:nvPr/>
        </p:nvSpPr>
        <p:spPr>
          <a:xfrm>
            <a:off x="6633142" y="3023172"/>
            <a:ext cx="1689023" cy="646331"/>
          </a:xfrm>
          <a:prstGeom prst="rect">
            <a:avLst/>
          </a:prstGeom>
          <a:noFill/>
        </p:spPr>
        <p:txBody>
          <a:bodyPr wrap="square" rtlCol="0">
            <a:spAutoFit/>
          </a:bodyPr>
          <a:lstStyle/>
          <a:p>
            <a:r>
              <a:rPr lang="en-US" dirty="0" smtClean="0"/>
              <a:t>GOAL BASED AGENTS</a:t>
            </a:r>
            <a:endParaRPr lang="en-US" dirty="0"/>
          </a:p>
        </p:txBody>
      </p:sp>
      <p:sp>
        <p:nvSpPr>
          <p:cNvPr id="13" name="TextBox 12"/>
          <p:cNvSpPr txBox="1"/>
          <p:nvPr/>
        </p:nvSpPr>
        <p:spPr>
          <a:xfrm>
            <a:off x="3705257" y="3007314"/>
            <a:ext cx="1689023" cy="646331"/>
          </a:xfrm>
          <a:prstGeom prst="rect">
            <a:avLst/>
          </a:prstGeom>
          <a:noFill/>
        </p:spPr>
        <p:txBody>
          <a:bodyPr wrap="square" rtlCol="0">
            <a:spAutoFit/>
          </a:bodyPr>
          <a:lstStyle/>
          <a:p>
            <a:r>
              <a:rPr lang="en-US" dirty="0" smtClean="0"/>
              <a:t>MODEL BASED REFLEX AGENTS</a:t>
            </a:r>
            <a:endParaRPr lang="en-US" dirty="0"/>
          </a:p>
        </p:txBody>
      </p:sp>
      <p:sp>
        <p:nvSpPr>
          <p:cNvPr id="14" name="TextBox 13"/>
          <p:cNvSpPr txBox="1"/>
          <p:nvPr/>
        </p:nvSpPr>
        <p:spPr>
          <a:xfrm>
            <a:off x="5188964" y="5346317"/>
            <a:ext cx="1689023" cy="646331"/>
          </a:xfrm>
          <a:prstGeom prst="rect">
            <a:avLst/>
          </a:prstGeom>
          <a:noFill/>
        </p:spPr>
        <p:txBody>
          <a:bodyPr wrap="square" rtlCol="0">
            <a:spAutoFit/>
          </a:bodyPr>
          <a:lstStyle/>
          <a:p>
            <a:r>
              <a:rPr lang="en-US" dirty="0" smtClean="0"/>
              <a:t>HIERARCHICAL AGENTS</a:t>
            </a:r>
            <a:endParaRPr lang="en-US" dirty="0"/>
          </a:p>
        </p:txBody>
      </p:sp>
      <p:sp>
        <p:nvSpPr>
          <p:cNvPr id="15" name="TextBox 14"/>
          <p:cNvSpPr txBox="1"/>
          <p:nvPr/>
        </p:nvSpPr>
        <p:spPr>
          <a:xfrm>
            <a:off x="2548797" y="5405520"/>
            <a:ext cx="1689023" cy="646331"/>
          </a:xfrm>
          <a:prstGeom prst="rect">
            <a:avLst/>
          </a:prstGeom>
          <a:noFill/>
        </p:spPr>
        <p:txBody>
          <a:bodyPr wrap="square" rtlCol="0">
            <a:spAutoFit/>
          </a:bodyPr>
          <a:lstStyle/>
          <a:p>
            <a:r>
              <a:rPr lang="en-US" dirty="0" smtClean="0"/>
              <a:t>LEARNING AGENTS</a:t>
            </a:r>
            <a:endParaRPr lang="en-US" dirty="0"/>
          </a:p>
        </p:txBody>
      </p:sp>
      <p:sp>
        <p:nvSpPr>
          <p:cNvPr id="16" name="Slide Number Placeholder 15"/>
          <p:cNvSpPr>
            <a:spLocks noGrp="1"/>
          </p:cNvSpPr>
          <p:nvPr>
            <p:ph type="sldNum" sz="quarter" idx="12"/>
          </p:nvPr>
        </p:nvSpPr>
        <p:spPr/>
        <p:txBody>
          <a:bodyPr/>
          <a:lstStyle/>
          <a:p>
            <a:fld id="{69E57DC2-970A-4B3E-BB1C-7A09969E49DF}" type="slidenum">
              <a:rPr lang="en-US" smtClean="0"/>
              <a:t>19</a:t>
            </a:fld>
            <a:endParaRPr lang="en-US" dirty="0"/>
          </a:p>
        </p:txBody>
      </p:sp>
    </p:spTree>
    <p:extLst>
      <p:ext uri="{BB962C8B-B14F-4D97-AF65-F5344CB8AC3E}">
        <p14:creationId xmlns:p14="http://schemas.microsoft.com/office/powerpoint/2010/main" val="9041009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Effect transition="in" filter="fade">
                                      <p:cBhvr>
                                        <p:cTn id="21" dur="500"/>
                                        <p:tgtEl>
                                          <p:spTgt spid="3"/>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fltVal val="0"/>
                                          </p:val>
                                        </p:tav>
                                        <p:tav tm="100000">
                                          <p:val>
                                            <p:strVal val="#ppt_w"/>
                                          </p:val>
                                        </p:tav>
                                      </p:tavLst>
                                    </p:anim>
                                    <p:anim calcmode="lin" valueType="num">
                                      <p:cBhvr>
                                        <p:cTn id="25" dur="500" fill="hold"/>
                                        <p:tgtEl>
                                          <p:spTgt spid="13"/>
                                        </p:tgtEl>
                                        <p:attrNameLst>
                                          <p:attrName>ppt_h</p:attrName>
                                        </p:attrNameLst>
                                      </p:cBhvr>
                                      <p:tavLst>
                                        <p:tav tm="0">
                                          <p:val>
                                            <p:fltVal val="0"/>
                                          </p:val>
                                        </p:tav>
                                        <p:tav tm="100000">
                                          <p:val>
                                            <p:strVal val="#ppt_h"/>
                                          </p:val>
                                        </p:tav>
                                      </p:tavLst>
                                    </p:anim>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ppt_w</p:attrName>
                                        </p:attrNameLst>
                                      </p:cBhvr>
                                      <p:tavLst>
                                        <p:tav tm="0">
                                          <p:val>
                                            <p:fltVal val="0"/>
                                          </p:val>
                                        </p:tav>
                                        <p:tav tm="100000">
                                          <p:val>
                                            <p:strVal val="#ppt_w"/>
                                          </p:val>
                                        </p:tav>
                                      </p:tavLst>
                                    </p:anim>
                                    <p:anim calcmode="lin" valueType="num">
                                      <p:cBhvr>
                                        <p:cTn id="32" dur="500" fill="hold"/>
                                        <p:tgtEl>
                                          <p:spTgt spid="4"/>
                                        </p:tgtEl>
                                        <p:attrNameLst>
                                          <p:attrName>ppt_h</p:attrName>
                                        </p:attrNameLst>
                                      </p:cBhvr>
                                      <p:tavLst>
                                        <p:tav tm="0">
                                          <p:val>
                                            <p:fltVal val="0"/>
                                          </p:val>
                                        </p:tav>
                                        <p:tav tm="100000">
                                          <p:val>
                                            <p:strVal val="#ppt_h"/>
                                          </p:val>
                                        </p:tav>
                                      </p:tavLst>
                                    </p:anim>
                                    <p:animEffect transition="in" filter="fade">
                                      <p:cBhvr>
                                        <p:cTn id="33" dur="500"/>
                                        <p:tgtEl>
                                          <p:spTgt spid="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500" fill="hold"/>
                                        <p:tgtEl>
                                          <p:spTgt spid="12"/>
                                        </p:tgtEl>
                                        <p:attrNameLst>
                                          <p:attrName>ppt_w</p:attrName>
                                        </p:attrNameLst>
                                      </p:cBhvr>
                                      <p:tavLst>
                                        <p:tav tm="0">
                                          <p:val>
                                            <p:fltVal val="0"/>
                                          </p:val>
                                        </p:tav>
                                        <p:tav tm="100000">
                                          <p:val>
                                            <p:strVal val="#ppt_w"/>
                                          </p:val>
                                        </p:tav>
                                      </p:tavLst>
                                    </p:anim>
                                    <p:anim calcmode="lin" valueType="num">
                                      <p:cBhvr>
                                        <p:cTn id="37" dur="500" fill="hold"/>
                                        <p:tgtEl>
                                          <p:spTgt spid="12"/>
                                        </p:tgtEl>
                                        <p:attrNameLst>
                                          <p:attrName>ppt_h</p:attrName>
                                        </p:attrNameLst>
                                      </p:cBhvr>
                                      <p:tavLst>
                                        <p:tav tm="0">
                                          <p:val>
                                            <p:fltVal val="0"/>
                                          </p:val>
                                        </p:tav>
                                        <p:tav tm="100000">
                                          <p:val>
                                            <p:strVal val="#ppt_h"/>
                                          </p:val>
                                        </p:tav>
                                      </p:tavLst>
                                    </p:anim>
                                    <p:animEffect transition="in" filter="fade">
                                      <p:cBhvr>
                                        <p:cTn id="38" dur="5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p:cTn id="43" dur="500" fill="hold"/>
                                        <p:tgtEl>
                                          <p:spTgt spid="5"/>
                                        </p:tgtEl>
                                        <p:attrNameLst>
                                          <p:attrName>ppt_w</p:attrName>
                                        </p:attrNameLst>
                                      </p:cBhvr>
                                      <p:tavLst>
                                        <p:tav tm="0">
                                          <p:val>
                                            <p:fltVal val="0"/>
                                          </p:val>
                                        </p:tav>
                                        <p:tav tm="100000">
                                          <p:val>
                                            <p:strVal val="#ppt_w"/>
                                          </p:val>
                                        </p:tav>
                                      </p:tavLst>
                                    </p:anim>
                                    <p:anim calcmode="lin" valueType="num">
                                      <p:cBhvr>
                                        <p:cTn id="44" dur="500" fill="hold"/>
                                        <p:tgtEl>
                                          <p:spTgt spid="5"/>
                                        </p:tgtEl>
                                        <p:attrNameLst>
                                          <p:attrName>ppt_h</p:attrName>
                                        </p:attrNameLst>
                                      </p:cBhvr>
                                      <p:tavLst>
                                        <p:tav tm="0">
                                          <p:val>
                                            <p:fltVal val="0"/>
                                          </p:val>
                                        </p:tav>
                                        <p:tav tm="100000">
                                          <p:val>
                                            <p:strVal val="#ppt_h"/>
                                          </p:val>
                                        </p:tav>
                                      </p:tavLst>
                                    </p:anim>
                                    <p:animEffect transition="in" filter="fade">
                                      <p:cBhvr>
                                        <p:cTn id="45" dur="500"/>
                                        <p:tgtEl>
                                          <p:spTgt spid="5"/>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cBhvr>
                                        <p:cTn id="48" dur="500" fill="hold"/>
                                        <p:tgtEl>
                                          <p:spTgt spid="10"/>
                                        </p:tgtEl>
                                        <p:attrNameLst>
                                          <p:attrName>ppt_w</p:attrName>
                                        </p:attrNameLst>
                                      </p:cBhvr>
                                      <p:tavLst>
                                        <p:tav tm="0">
                                          <p:val>
                                            <p:fltVal val="0"/>
                                          </p:val>
                                        </p:tav>
                                        <p:tav tm="100000">
                                          <p:val>
                                            <p:strVal val="#ppt_w"/>
                                          </p:val>
                                        </p:tav>
                                      </p:tavLst>
                                    </p:anim>
                                    <p:anim calcmode="lin" valueType="num">
                                      <p:cBhvr>
                                        <p:cTn id="49" dur="500" fill="hold"/>
                                        <p:tgtEl>
                                          <p:spTgt spid="10"/>
                                        </p:tgtEl>
                                        <p:attrNameLst>
                                          <p:attrName>ppt_h</p:attrName>
                                        </p:attrNameLst>
                                      </p:cBhvr>
                                      <p:tavLst>
                                        <p:tav tm="0">
                                          <p:val>
                                            <p:fltVal val="0"/>
                                          </p:val>
                                        </p:tav>
                                        <p:tav tm="100000">
                                          <p:val>
                                            <p:strVal val="#ppt_h"/>
                                          </p:val>
                                        </p:tav>
                                      </p:tavLst>
                                    </p:anim>
                                    <p:animEffect transition="in" filter="fade">
                                      <p:cBhvr>
                                        <p:cTn id="50" dur="5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p:cTn id="55" dur="500" fill="hold"/>
                                        <p:tgtEl>
                                          <p:spTgt spid="6"/>
                                        </p:tgtEl>
                                        <p:attrNameLst>
                                          <p:attrName>ppt_w</p:attrName>
                                        </p:attrNameLst>
                                      </p:cBhvr>
                                      <p:tavLst>
                                        <p:tav tm="0">
                                          <p:val>
                                            <p:fltVal val="0"/>
                                          </p:val>
                                        </p:tav>
                                        <p:tav tm="100000">
                                          <p:val>
                                            <p:strVal val="#ppt_w"/>
                                          </p:val>
                                        </p:tav>
                                      </p:tavLst>
                                    </p:anim>
                                    <p:anim calcmode="lin" valueType="num">
                                      <p:cBhvr>
                                        <p:cTn id="56" dur="500" fill="hold"/>
                                        <p:tgtEl>
                                          <p:spTgt spid="6"/>
                                        </p:tgtEl>
                                        <p:attrNameLst>
                                          <p:attrName>ppt_h</p:attrName>
                                        </p:attrNameLst>
                                      </p:cBhvr>
                                      <p:tavLst>
                                        <p:tav tm="0">
                                          <p:val>
                                            <p:fltVal val="0"/>
                                          </p:val>
                                        </p:tav>
                                        <p:tav tm="100000">
                                          <p:val>
                                            <p:strVal val="#ppt_h"/>
                                          </p:val>
                                        </p:tav>
                                      </p:tavLst>
                                    </p:anim>
                                    <p:animEffect transition="in" filter="fade">
                                      <p:cBhvr>
                                        <p:cTn id="57" dur="500"/>
                                        <p:tgtEl>
                                          <p:spTgt spid="6"/>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15"/>
                                        </p:tgtEl>
                                        <p:attrNameLst>
                                          <p:attrName>style.visibility</p:attrName>
                                        </p:attrNameLst>
                                      </p:cBhvr>
                                      <p:to>
                                        <p:strVal val="visible"/>
                                      </p:to>
                                    </p:set>
                                    <p:anim calcmode="lin" valueType="num">
                                      <p:cBhvr>
                                        <p:cTn id="60" dur="500" fill="hold"/>
                                        <p:tgtEl>
                                          <p:spTgt spid="15"/>
                                        </p:tgtEl>
                                        <p:attrNameLst>
                                          <p:attrName>ppt_w</p:attrName>
                                        </p:attrNameLst>
                                      </p:cBhvr>
                                      <p:tavLst>
                                        <p:tav tm="0">
                                          <p:val>
                                            <p:fltVal val="0"/>
                                          </p:val>
                                        </p:tav>
                                        <p:tav tm="100000">
                                          <p:val>
                                            <p:strVal val="#ppt_w"/>
                                          </p:val>
                                        </p:tav>
                                      </p:tavLst>
                                    </p:anim>
                                    <p:anim calcmode="lin" valueType="num">
                                      <p:cBhvr>
                                        <p:cTn id="61" dur="500" fill="hold"/>
                                        <p:tgtEl>
                                          <p:spTgt spid="15"/>
                                        </p:tgtEl>
                                        <p:attrNameLst>
                                          <p:attrName>ppt_h</p:attrName>
                                        </p:attrNameLst>
                                      </p:cBhvr>
                                      <p:tavLst>
                                        <p:tav tm="0">
                                          <p:val>
                                            <p:fltVal val="0"/>
                                          </p:val>
                                        </p:tav>
                                        <p:tav tm="100000">
                                          <p:val>
                                            <p:strVal val="#ppt_h"/>
                                          </p:val>
                                        </p:tav>
                                      </p:tavLst>
                                    </p:anim>
                                    <p:animEffect transition="in" filter="fade">
                                      <p:cBhvr>
                                        <p:cTn id="62" dur="500"/>
                                        <p:tgtEl>
                                          <p:spTgt spid="15"/>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nodeType="click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p:cTn id="67" dur="500" fill="hold"/>
                                        <p:tgtEl>
                                          <p:spTgt spid="7"/>
                                        </p:tgtEl>
                                        <p:attrNameLst>
                                          <p:attrName>ppt_w</p:attrName>
                                        </p:attrNameLst>
                                      </p:cBhvr>
                                      <p:tavLst>
                                        <p:tav tm="0">
                                          <p:val>
                                            <p:fltVal val="0"/>
                                          </p:val>
                                        </p:tav>
                                        <p:tav tm="100000">
                                          <p:val>
                                            <p:strVal val="#ppt_w"/>
                                          </p:val>
                                        </p:tav>
                                      </p:tavLst>
                                    </p:anim>
                                    <p:anim calcmode="lin" valueType="num">
                                      <p:cBhvr>
                                        <p:cTn id="68" dur="500" fill="hold"/>
                                        <p:tgtEl>
                                          <p:spTgt spid="7"/>
                                        </p:tgtEl>
                                        <p:attrNameLst>
                                          <p:attrName>ppt_h</p:attrName>
                                        </p:attrNameLst>
                                      </p:cBhvr>
                                      <p:tavLst>
                                        <p:tav tm="0">
                                          <p:val>
                                            <p:fltVal val="0"/>
                                          </p:val>
                                        </p:tav>
                                        <p:tav tm="100000">
                                          <p:val>
                                            <p:strVal val="#ppt_h"/>
                                          </p:val>
                                        </p:tav>
                                      </p:tavLst>
                                    </p:anim>
                                    <p:animEffect transition="in" filter="fade">
                                      <p:cBhvr>
                                        <p:cTn id="69" dur="500"/>
                                        <p:tgtEl>
                                          <p:spTgt spid="7"/>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 calcmode="lin" valueType="num">
                                      <p:cBhvr>
                                        <p:cTn id="72" dur="500" fill="hold"/>
                                        <p:tgtEl>
                                          <p:spTgt spid="14"/>
                                        </p:tgtEl>
                                        <p:attrNameLst>
                                          <p:attrName>ppt_w</p:attrName>
                                        </p:attrNameLst>
                                      </p:cBhvr>
                                      <p:tavLst>
                                        <p:tav tm="0">
                                          <p:val>
                                            <p:fltVal val="0"/>
                                          </p:val>
                                        </p:tav>
                                        <p:tav tm="100000">
                                          <p:val>
                                            <p:strVal val="#ppt_w"/>
                                          </p:val>
                                        </p:tav>
                                      </p:tavLst>
                                    </p:anim>
                                    <p:anim calcmode="lin" valueType="num">
                                      <p:cBhvr>
                                        <p:cTn id="73" dur="500" fill="hold"/>
                                        <p:tgtEl>
                                          <p:spTgt spid="14"/>
                                        </p:tgtEl>
                                        <p:attrNameLst>
                                          <p:attrName>ppt_h</p:attrName>
                                        </p:attrNameLst>
                                      </p:cBhvr>
                                      <p:tavLst>
                                        <p:tav tm="0">
                                          <p:val>
                                            <p:fltVal val="0"/>
                                          </p:val>
                                        </p:tav>
                                        <p:tav tm="100000">
                                          <p:val>
                                            <p:strVal val="#ppt_h"/>
                                          </p:val>
                                        </p:tav>
                                      </p:tavLst>
                                    </p:anim>
                                    <p:animEffect transition="in" filter="fade">
                                      <p:cBhvr>
                                        <p:cTn id="74" dur="500"/>
                                        <p:tgtEl>
                                          <p:spTgt spid="14"/>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nodeType="clickEffect">
                                  <p:stCondLst>
                                    <p:cond delay="0"/>
                                  </p:stCondLst>
                                  <p:childTnLst>
                                    <p:set>
                                      <p:cBhvr>
                                        <p:cTn id="78" dur="1" fill="hold">
                                          <p:stCondLst>
                                            <p:cond delay="0"/>
                                          </p:stCondLst>
                                        </p:cTn>
                                        <p:tgtEl>
                                          <p:spTgt spid="8"/>
                                        </p:tgtEl>
                                        <p:attrNameLst>
                                          <p:attrName>style.visibility</p:attrName>
                                        </p:attrNameLst>
                                      </p:cBhvr>
                                      <p:to>
                                        <p:strVal val="visible"/>
                                      </p:to>
                                    </p:set>
                                    <p:anim calcmode="lin" valueType="num">
                                      <p:cBhvr>
                                        <p:cTn id="79" dur="500" fill="hold"/>
                                        <p:tgtEl>
                                          <p:spTgt spid="8"/>
                                        </p:tgtEl>
                                        <p:attrNameLst>
                                          <p:attrName>ppt_w</p:attrName>
                                        </p:attrNameLst>
                                      </p:cBhvr>
                                      <p:tavLst>
                                        <p:tav tm="0">
                                          <p:val>
                                            <p:fltVal val="0"/>
                                          </p:val>
                                        </p:tav>
                                        <p:tav tm="100000">
                                          <p:val>
                                            <p:strVal val="#ppt_w"/>
                                          </p:val>
                                        </p:tav>
                                      </p:tavLst>
                                    </p:anim>
                                    <p:anim calcmode="lin" valueType="num">
                                      <p:cBhvr>
                                        <p:cTn id="80" dur="500" fill="hold"/>
                                        <p:tgtEl>
                                          <p:spTgt spid="8"/>
                                        </p:tgtEl>
                                        <p:attrNameLst>
                                          <p:attrName>ppt_h</p:attrName>
                                        </p:attrNameLst>
                                      </p:cBhvr>
                                      <p:tavLst>
                                        <p:tav tm="0">
                                          <p:val>
                                            <p:fltVal val="0"/>
                                          </p:val>
                                        </p:tav>
                                        <p:tav tm="100000">
                                          <p:val>
                                            <p:strVal val="#ppt_h"/>
                                          </p:val>
                                        </p:tav>
                                      </p:tavLst>
                                    </p:anim>
                                    <p:animEffect transition="in" filter="fade">
                                      <p:cBhvr>
                                        <p:cTn id="81" dur="500"/>
                                        <p:tgtEl>
                                          <p:spTgt spid="8"/>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11"/>
                                        </p:tgtEl>
                                        <p:attrNameLst>
                                          <p:attrName>style.visibility</p:attrName>
                                        </p:attrNameLst>
                                      </p:cBhvr>
                                      <p:to>
                                        <p:strVal val="visible"/>
                                      </p:to>
                                    </p:set>
                                    <p:anim calcmode="lin" valueType="num">
                                      <p:cBhvr>
                                        <p:cTn id="84" dur="500" fill="hold"/>
                                        <p:tgtEl>
                                          <p:spTgt spid="11"/>
                                        </p:tgtEl>
                                        <p:attrNameLst>
                                          <p:attrName>ppt_w</p:attrName>
                                        </p:attrNameLst>
                                      </p:cBhvr>
                                      <p:tavLst>
                                        <p:tav tm="0">
                                          <p:val>
                                            <p:fltVal val="0"/>
                                          </p:val>
                                        </p:tav>
                                        <p:tav tm="100000">
                                          <p:val>
                                            <p:strVal val="#ppt_w"/>
                                          </p:val>
                                        </p:tav>
                                      </p:tavLst>
                                    </p:anim>
                                    <p:anim calcmode="lin" valueType="num">
                                      <p:cBhvr>
                                        <p:cTn id="85" dur="500" fill="hold"/>
                                        <p:tgtEl>
                                          <p:spTgt spid="11"/>
                                        </p:tgtEl>
                                        <p:attrNameLst>
                                          <p:attrName>ppt_h</p:attrName>
                                        </p:attrNameLst>
                                      </p:cBhvr>
                                      <p:tavLst>
                                        <p:tav tm="0">
                                          <p:val>
                                            <p:fltVal val="0"/>
                                          </p:val>
                                        </p:tav>
                                        <p:tav tm="100000">
                                          <p:val>
                                            <p:strVal val="#ppt_h"/>
                                          </p:val>
                                        </p:tav>
                                      </p:tavLst>
                                    </p:anim>
                                    <p:animEffect transition="in" filter="fade">
                                      <p:cBhvr>
                                        <p:cTn id="8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1487776" y="681535"/>
            <a:ext cx="1607694" cy="1424299"/>
          </a:xfrm>
        </p:spPr>
        <p:txBody>
          <a:bodyPr>
            <a:normAutofit/>
          </a:bodyPr>
          <a:lstStyle/>
          <a:p>
            <a:r>
              <a:rPr lang="en-US" sz="4400" b="1" dirty="0" smtClean="0"/>
              <a:t>Plan:</a:t>
            </a:r>
            <a:r>
              <a:rPr lang="en-US" dirty="0" smtClean="0"/>
              <a:t/>
            </a:r>
            <a:br>
              <a:rPr lang="en-US" dirty="0" smtClean="0"/>
            </a:br>
            <a:endParaRPr lang="ru-RU" dirty="0"/>
          </a:p>
        </p:txBody>
      </p:sp>
      <p:grpSp>
        <p:nvGrpSpPr>
          <p:cNvPr id="179" name="Group 178">
            <a:extLst>
              <a:ext uri="{FF2B5EF4-FFF2-40B4-BE49-F238E27FC236}">
                <a16:creationId xmlns:a16="http://schemas.microsoft.com/office/drawing/2014/main" id="{CFEF753B-CA1B-4178-80F5-095B7FEA21C4}"/>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80" name="Freeform 98">
              <a:extLst>
                <a:ext uri="{FF2B5EF4-FFF2-40B4-BE49-F238E27FC236}">
                  <a16:creationId xmlns:a16="http://schemas.microsoft.com/office/drawing/2014/main" id="{86C68ECC-F0A0-411E-A303-6DC0707A366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1" name="Group 180">
              <a:extLst>
                <a:ext uri="{FF2B5EF4-FFF2-40B4-BE49-F238E27FC236}">
                  <a16:creationId xmlns:a16="http://schemas.microsoft.com/office/drawing/2014/main" id="{6A21E140-4ECB-4C42-BDC7-F4351513DA97}"/>
                </a:ext>
                <a:ext uri="{C183D7F6-B498-43B3-948B-1728B52AA6E4}">
                  <adec:decorative xmlns=""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82" name="Straight Connector 181">
                <a:extLst>
                  <a:ext uri="{FF2B5EF4-FFF2-40B4-BE49-F238E27FC236}">
                    <a16:creationId xmlns:a16="http://schemas.microsoft.com/office/drawing/2014/main" id="{2940CFC5-AC4C-4746-A3B9-3DD434FF6DE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EC95677-9C92-4D0D-91D4-E07380F2502B}"/>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097602B2-71E1-4395-9C47-DE48B712AE8C}"/>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7FC50570-F1A9-4DB3-A64D-3A21A588820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88E4F209-3FDA-4C17-A86D-59990132FF4D}"/>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9950C402-F8DC-4C99-90A8-CD67BDEC6CB4}"/>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6483FEF-FBDD-456C-AD52-B6D166FB1C09}"/>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A316CA5-D470-4E6D-A6E8-D35DB7725D2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8BFA4937-71AA-4400-8DCD-20E5DF05017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768FA0D4-7119-47B3-8329-0978770774F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2C433AC-8114-47CC-9467-FCB5FE9807B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BF9CB489-BA36-4004-A019-75FBA23CCB9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4C060E4-E790-4A31-B683-EA834FCF4E2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3F00D2A-400F-4678-BB33-16B61650F47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46AABFD4-3727-4DF4-933A-C0A090248A80}"/>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6CC40A87-D067-41BF-B368-A197EC0D9DF0}"/>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E116F92B-7098-4139-AC77-75B4CE3323F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CFDF485C-38E7-4C0D-A2A7-3F1DE3B918A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BF6DBD12-21A0-4F07-953F-D3B3486C1510}"/>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554F4E42-5B16-41F4-8FF4-2EB134C1FE1D}"/>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6F4CC20F-EBF6-4AFE-9A4F-68ACC7513B4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FA745DE2-9816-4D5B-BB41-BE1874612FF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D5B5D721-5554-457C-BE2F-BCA2505CADF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AFF390C-48FB-4FA5-998E-6DDDF9D2B41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4B2E647-1CF4-4AF8-9AF5-8EAB6D6E888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46DA8C50-AA32-47D8-8DCB-DE9624E60EF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51ED6412-8EBC-4680-B7D2-65A4F73BBBD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2983F033-A214-4959-956E-4B50B7AC660C}"/>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A77F30C3-5A8C-4BEB-95C1-A7B9C0961F3C}"/>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99A432F5-9A86-437C-8108-7945FA72EC4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4F8B1465-BA18-4D1C-ADED-D4BAA7638AA4}"/>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45DD7842-E27E-4461-B9C8-63AD2F0C44F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3C45934F-49A5-4EDB-A9A3-5540D74AB1AB}"/>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F9B0E3-0DC0-4D03-A02B-8F62D905F4F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B1998C4-BF81-4332-A399-AD43467F677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44CFAF52-7684-46F2-8DFD-70A7F36DB0E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93EFB5D1-BDF7-40B6-BBEA-D489CE79F154}"/>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B5A98777-A259-461F-A9B2-21DFC45C179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0F795195-D966-482A-8D47-6265C00F6D00}"/>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6E881E12-FFE1-441E-B36B-804289472BA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1DBEB97-C3B3-4646-9760-227E20B1555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0BA17FBA-A611-4CA2-9CDC-E073B889C4C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B66F6D2-50DA-4E7A-8583-E9159CD9622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DD181CC7-8652-404A-B5C7-58004FD15F30}"/>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75706D69-47CD-47E3-83C9-EDB4EAF58C8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2ADC21AA-CD21-436C-A9D7-DC4167E5008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4702CCCC-772F-4AF1-8201-73C25371105B}"/>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2AAD2B7-288B-42CF-804B-E33B84D747A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D51CCD7B-95EB-4EE4-BAED-4308C80BF36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F92C4B5C-D0FB-4C0A-B5FA-2C7DDF7625C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64D2931E-A280-496D-99C1-5C2A820CB4D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D33CBE3-55B1-43CF-96B9-2E994EBCEA3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16C6D563-A48C-4E6B-AE46-2CCE38A66019}"/>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AD0ABECB-C92E-4F76-89A6-1334939CDF8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C258514-FFA8-4DE3-9B25-D55705AC3BD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C2B9E312-EEBF-4783-B25E-D7DD0D6E7120}"/>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CB21139-A4D5-4D0F-9AD0-868FFC4240F0}"/>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72FF9AC-BC86-42FD-8DF7-72429C958CA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3D09EAB-27F8-4FAC-91C2-4942ABA7408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0D82CB2-C309-4CCD-9FB1-EF8F4407ECC9}"/>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3625D6FE-BC58-4E33-B4E9-282D5CB75E0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158CF66-DCD3-4627-9675-61B42A303719}"/>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44ED85B9-D0C1-4222-B4BC-E81876EC388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1299F075-06C0-46B8-A3F7-1D7E8D6001DB}"/>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AEA87578-2C04-4651-A5BF-81D06050C9F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12A8551E-D8EB-40F2-AD25-87484A17D2F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AC1E0E32-3B75-404A-9165-57337825085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A410333-16BA-443A-B24F-418ED775366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271589D1-7914-4EA7-B6B4-C1E7EA5FE674}"/>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62A5ACA-F5D5-41F3-9549-06DB799C4D1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EA254CA6-3565-4CD0-8BEB-C94A533C011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62203F9-E5BE-44F8-8D43-31EEF85E922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FC43FC58-4722-4D22-88C1-652EB165851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D4C87F1C-06F8-43CD-8920-F525A5504B5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F75BF2BA-0DFF-4812-986E-9F2286A9F464}"/>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7B79CBCB-DE00-4F16-A2FC-E54EF816BA34}"/>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DEA1374B-AC49-4266-965E-1F9CD9E53BC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25DE178-9F40-48D5-B0A9-4B032474225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261" name="Group 260">
            <a:extLst>
              <a:ext uri="{FF2B5EF4-FFF2-40B4-BE49-F238E27FC236}">
                <a16:creationId xmlns:a16="http://schemas.microsoft.com/office/drawing/2014/main" id="{29858C9E-401F-4216-8087-A25D1B58814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262" name="Freeform 17">
              <a:extLst>
                <a:ext uri="{FF2B5EF4-FFF2-40B4-BE49-F238E27FC236}">
                  <a16:creationId xmlns:a16="http://schemas.microsoft.com/office/drawing/2014/main" id="{D963FBC5-E6AD-44F8-AF49-6F5B5BF9DB3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3" name="Group 262">
              <a:extLst>
                <a:ext uri="{FF2B5EF4-FFF2-40B4-BE49-F238E27FC236}">
                  <a16:creationId xmlns:a16="http://schemas.microsoft.com/office/drawing/2014/main" id="{EF1F68DE-2C0A-4FBF-8033-8DFBB75AE20F}"/>
                </a:ext>
                <a:ext uri="{C183D7F6-B498-43B3-948B-1728B52AA6E4}">
                  <adec:decorative xmlns=""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64" name="Straight Connector 263">
                <a:extLst>
                  <a:ext uri="{FF2B5EF4-FFF2-40B4-BE49-F238E27FC236}">
                    <a16:creationId xmlns:a16="http://schemas.microsoft.com/office/drawing/2014/main" id="{1C147FEA-3E5D-4830-B91C-78418FE209F4}"/>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C91F075D-8726-4FD6-BE73-EDCD7607303C}"/>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BDE3685-352D-4E32-9662-2C6C92E20FAB}"/>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10A2922F-AA86-4B02-80C4-409D71A0AD79}"/>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23C72B0-E133-40CF-A094-E239AD994B2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63F2DFC9-23E2-4429-911D-AA55B034054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E71590EC-7AA6-47B3-AFF5-6E9A1B8B1C7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23C6AC81-5D5E-4224-B222-B731E90F1C7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64FB43F-3082-49BF-A7C5-72A42773D43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C9F3EE03-5655-4428-86AC-F579E8F339B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EF7335E6-5FFD-4206-9AF0-1791A88C9A0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CE837EB7-EE63-4B6B-9334-1B8055AD9F30}"/>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4EE8D5FB-B44C-43C8-A4F4-D786090733F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8847AA0E-6A2D-41F5-A9B5-3A2F3B87528C}"/>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9E4D651B-C768-4CBE-B971-A3CA38D803F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13496D3-4182-4D80-9A16-89DBB740861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088D4C91-F0F7-4549-B54A-CC855FD3A78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84885948-783E-4197-B942-2DDCD542EA6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2837E330-008B-45A6-98A5-CE7D6FBBE10C}"/>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DD807602-B947-4984-8017-D89F3B0ADBA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7AA37C4-9C24-41F1-98CA-BBD9BE15956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692CF8CD-056F-4556-939F-1EFF0FECEC1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A29F3FAC-18B2-4886-9A93-44B7AD01DF6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35B536E5-4149-49B5-8119-04FF4A5ACF3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4A2B8B6A-D5D3-4DAA-AB4B-A1C1086B408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F8E4C672-BE9E-4026-992B-B2FE6C13618B}"/>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C36DA4E-F1E7-4B68-ADA1-4F132BDCF23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EB5D2532-6A77-4DE1-8BB0-37AA33FD9F2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BF234A36-BE57-450D-BDA2-AD70152CF5C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D461473E-1290-4BD0-B4DF-3C95DCE0F61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50325318-A62D-4427-B613-AF5E076E3D3D}"/>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3F928DB9-6B46-43EF-A7CF-C4B9830CA51B}"/>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BA011901-65F6-4D44-BD40-744878B6B2D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838496B-B788-4873-9E1C-9B4442984E6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A15262F7-23A5-4A6B-BD2C-44CF82ECDEE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B5857A42-75EB-4FF2-AF41-2D612A687D34}"/>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3FC449E1-9573-406B-A201-3E897E668A4C}"/>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71001847-954F-46EC-97E7-E38732517B9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F3B040FD-D427-4F90-8CFC-D4295224879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975C627A-78ED-4D2B-9F9E-26BE2C0A750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2523831A-B9F1-40EF-B113-873BEFA66099}"/>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07483313-610C-403C-811D-EE70A78046D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E1CE5A29-BB15-441C-B3CD-3D3EE2163DA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E476D005-3155-4DEF-88DE-068B497DED9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2628975E-6165-407B-8A45-7F23746BCC6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6A69F000-3171-47D5-8EFE-4F201716C07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60092325-1C07-4FBC-9C9C-42244C9B9DC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2A33CB00-75FF-4DFF-9D6A-CEF5EA2E260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139B85FF-580E-435C-8523-23A0352695B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C53E7419-AF0F-4B69-88BF-853EDC328C5B}"/>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052C8AEF-9C9D-4737-BA0F-DBB3BF0C04C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6ADDDBC2-F0DB-4038-98D0-B38749D8C0E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E5F14C72-98E5-4A6C-BA03-5E105AA4D4C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9ACEF013-464E-44D2-9B83-863E69077E1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3141F09F-05CE-4CE9-9F5A-861FBC31A83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7ED70A3C-4B21-4941-9F11-00A51A748A0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11927814-33EF-4FBA-95F7-4138C1C7CEC0}"/>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F4D2B900-3BAC-4EE3-AB6E-9F3212F4DCA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FB00017B-AD65-4759-8A6A-B03C70E07BA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22C4A8E2-640F-4D30-99EC-A2D2B0FD6E5D}"/>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9492085E-DF05-4380-B8C2-93832478CFEB}"/>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49750F82-33DB-42EE-B31F-CC5DE7EBA149}"/>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60B9848F-8B4C-4440-9BF6-98A4F3F72C09}"/>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E7AA0900-78F5-4163-807F-3DEE6DCBB10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0F627689-9632-474B-B3A8-EC1A82A36E6C}"/>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71C6CB03-F81D-48A2-BF05-98D4EF2CC20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12FB4D2F-4789-48A1-A4AA-F318ED2BA5B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64B8907A-2A80-490C-AACF-678CA6DE19D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A175CCF3-4796-4C76-A92E-B495335FB45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8CFC6D15-64F3-449C-8C0B-3FCB2976D26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008AA4A6-DD28-4235-AAE3-CC28DF83430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3D393E8B-AAB8-4606-A4FA-815EDABDD1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BA7B770-7EB6-4AC1-B028-9C45DEE440E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D87B822C-3951-4E65-A45D-7160FAC3FD0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54B9CDF0-DC54-4868-B60A-6840FDE6A29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706BEC8-029B-4E0F-A55F-A552E1DE26C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25EBA5EB-4807-4E96-BA08-B6B74AE04050}"/>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5548885E-CABE-42B5-B06A-1E6B9B19811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sp>
        <p:nvSpPr>
          <p:cNvPr id="11" name="TextBox 10"/>
          <p:cNvSpPr txBox="1"/>
          <p:nvPr/>
        </p:nvSpPr>
        <p:spPr>
          <a:xfrm>
            <a:off x="1503012" y="2050180"/>
            <a:ext cx="5932355" cy="4339650"/>
          </a:xfrm>
          <a:prstGeom prst="rect">
            <a:avLst/>
          </a:prstGeom>
          <a:noFill/>
        </p:spPr>
        <p:txBody>
          <a:bodyPr wrap="square" rtlCol="0">
            <a:spAutoFit/>
          </a:bodyPr>
          <a:lstStyle/>
          <a:p>
            <a:pPr marL="285750" indent="-285750">
              <a:buFont typeface="Wingdings" panose="05000000000000000000" pitchFamily="2" charset="2"/>
              <a:buChar char="q"/>
            </a:pPr>
            <a:r>
              <a:rPr lang="en-US" sz="2400" dirty="0" smtClean="0"/>
              <a:t>What are LLMs?</a:t>
            </a:r>
          </a:p>
          <a:p>
            <a:pPr marL="285750" indent="-285750">
              <a:buFont typeface="Wingdings" panose="05000000000000000000" pitchFamily="2" charset="2"/>
              <a:buChar char="q"/>
            </a:pPr>
            <a:r>
              <a:rPr lang="en-US" sz="2400" dirty="0" smtClean="0"/>
              <a:t>What are AI Agents?</a:t>
            </a:r>
          </a:p>
          <a:p>
            <a:pPr marL="285750" indent="-285750">
              <a:buFont typeface="Wingdings" panose="05000000000000000000" pitchFamily="2" charset="2"/>
              <a:buChar char="q"/>
            </a:pPr>
            <a:r>
              <a:rPr lang="en-US" sz="2400" dirty="0" smtClean="0"/>
              <a:t>Components of AI Agents</a:t>
            </a:r>
          </a:p>
          <a:p>
            <a:pPr marL="285750" indent="-285750">
              <a:buFont typeface="Wingdings" panose="05000000000000000000" pitchFamily="2" charset="2"/>
              <a:buChar char="q"/>
            </a:pPr>
            <a:r>
              <a:rPr lang="en-US" sz="2400" dirty="0" smtClean="0"/>
              <a:t>Cycles of AI Agents</a:t>
            </a:r>
          </a:p>
          <a:p>
            <a:pPr marL="285750" indent="-285750">
              <a:buFont typeface="Wingdings" panose="05000000000000000000" pitchFamily="2" charset="2"/>
              <a:buChar char="q"/>
            </a:pPr>
            <a:r>
              <a:rPr lang="en-US" sz="2400" dirty="0" smtClean="0"/>
              <a:t>Types of Agents</a:t>
            </a:r>
          </a:p>
          <a:p>
            <a:pPr marL="285750" indent="-285750">
              <a:buFont typeface="Wingdings" panose="05000000000000000000" pitchFamily="2" charset="2"/>
              <a:buChar char="q"/>
            </a:pPr>
            <a:r>
              <a:rPr lang="en-US" sz="2400" dirty="0" smtClean="0"/>
              <a:t>When to use AI Agents</a:t>
            </a:r>
          </a:p>
          <a:p>
            <a:pPr marL="285750" indent="-285750">
              <a:buFont typeface="Wingdings" panose="05000000000000000000" pitchFamily="2" charset="2"/>
              <a:buChar char="q"/>
            </a:pPr>
            <a:r>
              <a:rPr lang="en-US" sz="2400" dirty="0" smtClean="0"/>
              <a:t>AI Agent Frameworks</a:t>
            </a:r>
          </a:p>
          <a:p>
            <a:pPr marL="285750" indent="-285750">
              <a:buFont typeface="Wingdings" panose="05000000000000000000" pitchFamily="2" charset="2"/>
              <a:buChar char="q"/>
            </a:pPr>
            <a:r>
              <a:rPr lang="en-US" sz="2400" dirty="0" smtClean="0"/>
              <a:t>Tool Use Design Pattern</a:t>
            </a:r>
          </a:p>
          <a:p>
            <a:pPr marL="285750" indent="-285750">
              <a:buFont typeface="Wingdings" panose="05000000000000000000" pitchFamily="2" charset="2"/>
              <a:buChar char="q"/>
            </a:pPr>
            <a:r>
              <a:rPr lang="en-US" sz="2400" dirty="0" smtClean="0"/>
              <a:t>Agentic Design Principles</a:t>
            </a:r>
          </a:p>
          <a:p>
            <a:pPr marL="285750" indent="-285750">
              <a:buFont typeface="Wingdings" panose="05000000000000000000" pitchFamily="2" charset="2"/>
              <a:buChar char="q"/>
            </a:pPr>
            <a:r>
              <a:rPr lang="en-US" sz="2400" dirty="0" smtClean="0"/>
              <a:t>Guardrails</a:t>
            </a:r>
          </a:p>
          <a:p>
            <a:pPr marL="285750" indent="-285750">
              <a:buFont typeface="Wingdings" panose="05000000000000000000" pitchFamily="2" charset="2"/>
              <a:buChar char="q"/>
            </a:pPr>
            <a:endParaRPr lang="en-US" dirty="0" smtClean="0"/>
          </a:p>
          <a:p>
            <a:pPr marL="285750" indent="-285750">
              <a:buFont typeface="Wingdings" panose="05000000000000000000" pitchFamily="2" charset="2"/>
              <a:buChar char="q"/>
            </a:pPr>
            <a:endParaRPr lang="en-US" dirty="0"/>
          </a:p>
        </p:txBody>
      </p:sp>
      <p:sp>
        <p:nvSpPr>
          <p:cNvPr id="3" name="Slide Number Placeholder 2"/>
          <p:cNvSpPr>
            <a:spLocks noGrp="1"/>
          </p:cNvSpPr>
          <p:nvPr>
            <p:ph type="sldNum" sz="quarter" idx="12"/>
          </p:nvPr>
        </p:nvSpPr>
        <p:spPr/>
        <p:txBody>
          <a:bodyPr/>
          <a:lstStyle/>
          <a:p>
            <a:fld id="{69E57DC2-970A-4B3E-BB1C-7A09969E49DF}" type="slidenum">
              <a:rPr lang="en-US" smtClean="0"/>
              <a:t>2</a:t>
            </a:fld>
            <a:endParaRPr lang="en-US" dirty="0"/>
          </a:p>
        </p:txBody>
      </p:sp>
    </p:spTree>
    <p:extLst>
      <p:ext uri="{BB962C8B-B14F-4D97-AF65-F5344CB8AC3E}">
        <p14:creationId xmlns:p14="http://schemas.microsoft.com/office/powerpoint/2010/main" val="29138249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atellite against the night sky">
            <a:extLst>
              <a:ext uri="{FF2B5EF4-FFF2-40B4-BE49-F238E27FC236}">
                <a16:creationId xmlns:a16="http://schemas.microsoft.com/office/drawing/2014/main" id="{D4F2268B-BB87-42FB-B84F-C145C01B497A}"/>
              </a:ext>
            </a:extLst>
          </p:cNvPr>
          <p:cNvPicPr>
            <a:picLocks noChangeAspect="1"/>
          </p:cNvPicPr>
          <p:nvPr/>
        </p:nvPicPr>
        <p:blipFill rotWithShape="1">
          <a:blip r:embed="rId3"/>
          <a:srcRect l="8611" r="16027" b="1"/>
          <a:stretch/>
        </p:blipFill>
        <p:spPr>
          <a:xfrm>
            <a:off x="8888133" y="4144246"/>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pic>
        <p:nvPicPr>
          <p:cNvPr id="7" name="Picture 6" descr="abstract image of light dots">
            <a:extLst>
              <a:ext uri="{FF2B5EF4-FFF2-40B4-BE49-F238E27FC236}">
                <a16:creationId xmlns:a16="http://schemas.microsoft.com/office/drawing/2014/main" id="{FE6C54C5-D2F4-48F8-B65E-7506F07BCCF3}"/>
              </a:ext>
            </a:extLst>
          </p:cNvPr>
          <p:cNvPicPr>
            <a:picLocks noChangeAspect="1"/>
          </p:cNvPicPr>
          <p:nvPr/>
        </p:nvPicPr>
        <p:blipFill rotWithShape="1">
          <a:blip r:embed="rId4"/>
          <a:srcRect l="23268" r="4773" b="-1"/>
          <a:stretch/>
        </p:blipFill>
        <p:spPr>
          <a:xfrm>
            <a:off x="8055588" y="-3863"/>
            <a:ext cx="4132754" cy="3445946"/>
          </a:xfrm>
          <a:custGeom>
            <a:avLst/>
            <a:gdLst>
              <a:gd name="connsiteX0" fmla="*/ 303228 w 4638368"/>
              <a:gd name="connsiteY0" fmla="*/ 0 h 3867534"/>
              <a:gd name="connsiteX1" fmla="*/ 4638368 w 4638368"/>
              <a:gd name="connsiteY1" fmla="*/ 0 h 3867534"/>
              <a:gd name="connsiteX2" fmla="*/ 4638368 w 4638368"/>
              <a:gd name="connsiteY2" fmla="*/ 2952747 h 3867534"/>
              <a:gd name="connsiteX3" fmla="*/ 4585825 w 4638368"/>
              <a:gd name="connsiteY3" fmla="*/ 3013864 h 3867534"/>
              <a:gd name="connsiteX4" fmla="*/ 2641346 w 4638368"/>
              <a:gd name="connsiteY4" fmla="*/ 3867534 h 3867534"/>
              <a:gd name="connsiteX5" fmla="*/ 0 w 4638368"/>
              <a:gd name="connsiteY5" fmla="*/ 1226188 h 3867534"/>
              <a:gd name="connsiteX6" fmla="*/ 260466 w 4638368"/>
              <a:gd name="connsiteY6" fmla="*/ 81056 h 38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sp>
        <p:nvSpPr>
          <p:cNvPr id="6" name="Title 5"/>
          <p:cNvSpPr>
            <a:spLocks noGrp="1"/>
          </p:cNvSpPr>
          <p:nvPr>
            <p:ph type="title"/>
          </p:nvPr>
        </p:nvSpPr>
        <p:spPr>
          <a:xfrm>
            <a:off x="1760310" y="2064237"/>
            <a:ext cx="7127823" cy="3265357"/>
          </a:xfrm>
        </p:spPr>
        <p:txBody>
          <a:bodyPr>
            <a:normAutofit/>
          </a:bodyPr>
          <a:lstStyle/>
          <a:p>
            <a:r>
              <a:rPr lang="en-US" sz="5400" b="1" dirty="0" smtClean="0"/>
              <a:t>WhEN TO USE AI AGENTS</a:t>
            </a:r>
            <a:endParaRPr lang="en-US" sz="5400" b="1" dirty="0"/>
          </a:p>
        </p:txBody>
      </p:sp>
      <p:sp>
        <p:nvSpPr>
          <p:cNvPr id="2" name="Slide Number Placeholder 1"/>
          <p:cNvSpPr>
            <a:spLocks noGrp="1"/>
          </p:cNvSpPr>
          <p:nvPr>
            <p:ph type="sldNum" sz="quarter" idx="12"/>
          </p:nvPr>
        </p:nvSpPr>
        <p:spPr/>
        <p:txBody>
          <a:bodyPr/>
          <a:lstStyle/>
          <a:p>
            <a:fld id="{69E57DC2-970A-4B3E-BB1C-7A09969E49DF}" type="slidenum">
              <a:rPr lang="en-US" smtClean="0"/>
              <a:t>20</a:t>
            </a:fld>
            <a:endParaRPr lang="en-US" dirty="0"/>
          </a:p>
        </p:txBody>
      </p:sp>
    </p:spTree>
    <p:extLst>
      <p:ext uri="{BB962C8B-B14F-4D97-AF65-F5344CB8AC3E}">
        <p14:creationId xmlns:p14="http://schemas.microsoft.com/office/powerpoint/2010/main" val="1964800708"/>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prstClr val="black"/>
              <a:schemeClr val="accent2">
                <a:tint val="45000"/>
                <a:satMod val="400000"/>
              </a:schemeClr>
            </a:duotone>
          </a:blip>
          <a:stretch>
            <a:fillRect/>
          </a:stretch>
        </p:blipFill>
        <p:spPr>
          <a:xfrm>
            <a:off x="2705727" y="1701850"/>
            <a:ext cx="6468254" cy="32149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Slide Number Placeholder 2"/>
          <p:cNvSpPr>
            <a:spLocks noGrp="1"/>
          </p:cNvSpPr>
          <p:nvPr>
            <p:ph type="sldNum" sz="quarter" idx="12"/>
          </p:nvPr>
        </p:nvSpPr>
        <p:spPr/>
        <p:txBody>
          <a:bodyPr/>
          <a:lstStyle/>
          <a:p>
            <a:fld id="{69E57DC2-970A-4B3E-BB1C-7A09969E49DF}" type="slidenum">
              <a:rPr lang="en-US" smtClean="0"/>
              <a:t>21</a:t>
            </a:fld>
            <a:endParaRPr lang="en-US" dirty="0"/>
          </a:p>
        </p:txBody>
      </p:sp>
    </p:spTree>
    <p:extLst>
      <p:ext uri="{BB962C8B-B14F-4D97-AF65-F5344CB8AC3E}">
        <p14:creationId xmlns:p14="http://schemas.microsoft.com/office/powerpoint/2010/main" val="28877486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atellite against the night sky">
            <a:extLst>
              <a:ext uri="{FF2B5EF4-FFF2-40B4-BE49-F238E27FC236}">
                <a16:creationId xmlns:a16="http://schemas.microsoft.com/office/drawing/2014/main" id="{D4F2268B-BB87-42FB-B84F-C145C01B497A}"/>
              </a:ext>
            </a:extLst>
          </p:cNvPr>
          <p:cNvPicPr>
            <a:picLocks noChangeAspect="1"/>
          </p:cNvPicPr>
          <p:nvPr/>
        </p:nvPicPr>
        <p:blipFill rotWithShape="1">
          <a:blip r:embed="rId3"/>
          <a:srcRect l="8611" r="16027" b="1"/>
          <a:stretch/>
        </p:blipFill>
        <p:spPr>
          <a:xfrm>
            <a:off x="8888133" y="4144246"/>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pic>
        <p:nvPicPr>
          <p:cNvPr id="7" name="Picture 6" descr="abstract image of light dots">
            <a:extLst>
              <a:ext uri="{FF2B5EF4-FFF2-40B4-BE49-F238E27FC236}">
                <a16:creationId xmlns:a16="http://schemas.microsoft.com/office/drawing/2014/main" id="{FE6C54C5-D2F4-48F8-B65E-7506F07BCCF3}"/>
              </a:ext>
            </a:extLst>
          </p:cNvPr>
          <p:cNvPicPr>
            <a:picLocks noChangeAspect="1"/>
          </p:cNvPicPr>
          <p:nvPr/>
        </p:nvPicPr>
        <p:blipFill rotWithShape="1">
          <a:blip r:embed="rId4"/>
          <a:srcRect l="23268" r="4773" b="-1"/>
          <a:stretch/>
        </p:blipFill>
        <p:spPr>
          <a:xfrm>
            <a:off x="8055588" y="-3863"/>
            <a:ext cx="4132754" cy="3445946"/>
          </a:xfrm>
          <a:custGeom>
            <a:avLst/>
            <a:gdLst>
              <a:gd name="connsiteX0" fmla="*/ 303228 w 4638368"/>
              <a:gd name="connsiteY0" fmla="*/ 0 h 3867534"/>
              <a:gd name="connsiteX1" fmla="*/ 4638368 w 4638368"/>
              <a:gd name="connsiteY1" fmla="*/ 0 h 3867534"/>
              <a:gd name="connsiteX2" fmla="*/ 4638368 w 4638368"/>
              <a:gd name="connsiteY2" fmla="*/ 2952747 h 3867534"/>
              <a:gd name="connsiteX3" fmla="*/ 4585825 w 4638368"/>
              <a:gd name="connsiteY3" fmla="*/ 3013864 h 3867534"/>
              <a:gd name="connsiteX4" fmla="*/ 2641346 w 4638368"/>
              <a:gd name="connsiteY4" fmla="*/ 3867534 h 3867534"/>
              <a:gd name="connsiteX5" fmla="*/ 0 w 4638368"/>
              <a:gd name="connsiteY5" fmla="*/ 1226188 h 3867534"/>
              <a:gd name="connsiteX6" fmla="*/ 260466 w 4638368"/>
              <a:gd name="connsiteY6" fmla="*/ 81056 h 38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sp>
        <p:nvSpPr>
          <p:cNvPr id="6" name="Title 5"/>
          <p:cNvSpPr>
            <a:spLocks noGrp="1"/>
          </p:cNvSpPr>
          <p:nvPr>
            <p:ph type="title"/>
          </p:nvPr>
        </p:nvSpPr>
        <p:spPr>
          <a:xfrm>
            <a:off x="1963711" y="2004276"/>
            <a:ext cx="7015397" cy="3265357"/>
          </a:xfrm>
        </p:spPr>
        <p:txBody>
          <a:bodyPr>
            <a:normAutofit/>
          </a:bodyPr>
          <a:lstStyle/>
          <a:p>
            <a:r>
              <a:rPr lang="en-US" sz="5400" b="1" dirty="0" smtClean="0"/>
              <a:t>AI AGENT FRAMEWORKS</a:t>
            </a:r>
            <a:endParaRPr lang="en-US" sz="5400" b="1" dirty="0"/>
          </a:p>
        </p:txBody>
      </p:sp>
      <p:sp>
        <p:nvSpPr>
          <p:cNvPr id="2" name="Slide Number Placeholder 1"/>
          <p:cNvSpPr>
            <a:spLocks noGrp="1"/>
          </p:cNvSpPr>
          <p:nvPr>
            <p:ph type="sldNum" sz="quarter" idx="12"/>
          </p:nvPr>
        </p:nvSpPr>
        <p:spPr/>
        <p:txBody>
          <a:bodyPr/>
          <a:lstStyle/>
          <a:p>
            <a:fld id="{69E57DC2-970A-4B3E-BB1C-7A09969E49DF}" type="slidenum">
              <a:rPr lang="en-US" smtClean="0"/>
              <a:t>22</a:t>
            </a:fld>
            <a:endParaRPr lang="en-US" dirty="0"/>
          </a:p>
        </p:txBody>
      </p:sp>
    </p:spTree>
    <p:extLst>
      <p:ext uri="{BB962C8B-B14F-4D97-AF65-F5344CB8AC3E}">
        <p14:creationId xmlns:p14="http://schemas.microsoft.com/office/powerpoint/2010/main" val="1327183626"/>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9606" y="1026826"/>
            <a:ext cx="9871024" cy="4893647"/>
          </a:xfrm>
          <a:prstGeom prst="rect">
            <a:avLst/>
          </a:prstGeom>
          <a:noFill/>
        </p:spPr>
        <p:txBody>
          <a:bodyPr wrap="square" rtlCol="0">
            <a:spAutoFit/>
          </a:bodyPr>
          <a:lstStyle/>
          <a:p>
            <a:r>
              <a:rPr lang="en-US" sz="2800" dirty="0"/>
              <a:t>Traditional AI Frameworks can help you integrate AI into your apps and make these apps better in the following ways</a:t>
            </a:r>
            <a:r>
              <a:rPr lang="en-US" sz="2800" dirty="0" smtClean="0"/>
              <a:t>:</a:t>
            </a:r>
          </a:p>
          <a:p>
            <a:endParaRPr lang="en-US" sz="2800" dirty="0"/>
          </a:p>
          <a:p>
            <a:r>
              <a:rPr lang="en-US" sz="2400" dirty="0"/>
              <a:t>-</a:t>
            </a:r>
            <a:r>
              <a:rPr lang="en-US" sz="2800" dirty="0"/>
              <a:t>Personalization: </a:t>
            </a:r>
            <a:r>
              <a:rPr lang="en-US" sz="2400" dirty="0"/>
              <a:t>AI can analyze user behavior and preferences to provide personalized recommendations, content, and experiences</a:t>
            </a:r>
            <a:r>
              <a:rPr lang="en-US" sz="2400" dirty="0" smtClean="0"/>
              <a:t>.</a:t>
            </a:r>
          </a:p>
          <a:p>
            <a:endParaRPr lang="en-US" sz="2400" dirty="0"/>
          </a:p>
          <a:p>
            <a:r>
              <a:rPr lang="en-US" sz="2400" dirty="0"/>
              <a:t>-</a:t>
            </a:r>
            <a:r>
              <a:rPr lang="en-US" sz="2800" dirty="0"/>
              <a:t>Automation and Efficiency:</a:t>
            </a:r>
            <a:r>
              <a:rPr lang="en-US" sz="2400" dirty="0"/>
              <a:t> AI can automate repetitive tasks, streamline workflows, and improve operational efficiency</a:t>
            </a:r>
            <a:r>
              <a:rPr lang="en-US" sz="2400" dirty="0" smtClean="0"/>
              <a:t>.</a:t>
            </a:r>
          </a:p>
          <a:p>
            <a:endParaRPr lang="en-US" sz="2400" dirty="0"/>
          </a:p>
          <a:p>
            <a:r>
              <a:rPr lang="en-US" sz="2400" dirty="0"/>
              <a:t>- </a:t>
            </a:r>
            <a:r>
              <a:rPr lang="en-US" sz="2800" dirty="0"/>
              <a:t>Enhanced User Experience: </a:t>
            </a:r>
            <a:r>
              <a:rPr lang="en-US" sz="2400" dirty="0"/>
              <a:t>AI can improve the overall user experience by providing intelligent features such as voice recognition, natural language processing, and predictive text.</a:t>
            </a:r>
          </a:p>
        </p:txBody>
      </p:sp>
      <p:sp>
        <p:nvSpPr>
          <p:cNvPr id="3" name="Slide Number Placeholder 2"/>
          <p:cNvSpPr>
            <a:spLocks noGrp="1"/>
          </p:cNvSpPr>
          <p:nvPr>
            <p:ph type="sldNum" sz="quarter" idx="12"/>
          </p:nvPr>
        </p:nvSpPr>
        <p:spPr/>
        <p:txBody>
          <a:bodyPr/>
          <a:lstStyle/>
          <a:p>
            <a:fld id="{69E57DC2-970A-4B3E-BB1C-7A09969E49DF}" type="slidenum">
              <a:rPr lang="en-US" smtClean="0"/>
              <a:t>23</a:t>
            </a:fld>
            <a:endParaRPr lang="en-US" dirty="0"/>
          </a:p>
        </p:txBody>
      </p:sp>
    </p:spTree>
    <p:extLst>
      <p:ext uri="{BB962C8B-B14F-4D97-AF65-F5344CB8AC3E}">
        <p14:creationId xmlns:p14="http://schemas.microsoft.com/office/powerpoint/2010/main" val="25993968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1817" y="1146747"/>
            <a:ext cx="8716780" cy="1600438"/>
          </a:xfrm>
          <a:prstGeom prst="rect">
            <a:avLst/>
          </a:prstGeom>
          <a:noFill/>
        </p:spPr>
        <p:txBody>
          <a:bodyPr wrap="square" rtlCol="0">
            <a:spAutoFit/>
          </a:bodyPr>
          <a:lstStyle/>
          <a:p>
            <a:r>
              <a:rPr lang="en-US" sz="2000" b="1" dirty="0"/>
              <a:t>Use Modular Components</a:t>
            </a:r>
            <a:r>
              <a:rPr lang="en-US" sz="2000" dirty="0"/>
              <a:t>: AI Agent frameworks like Microsoft Semantic Kernel and Lang Chain give you ready-made parts like AI connectors, memory tools, and prompt templates. These help teams build smart systems quickly without starting from zero. </a:t>
            </a:r>
          </a:p>
          <a:p>
            <a:endParaRPr lang="en-US" dirty="0"/>
          </a:p>
        </p:txBody>
      </p:sp>
      <p:sp>
        <p:nvSpPr>
          <p:cNvPr id="3" name="TextBox 2"/>
          <p:cNvSpPr txBox="1"/>
          <p:nvPr/>
        </p:nvSpPr>
        <p:spPr>
          <a:xfrm>
            <a:off x="1041817" y="3162925"/>
            <a:ext cx="8716780" cy="1015663"/>
          </a:xfrm>
          <a:prstGeom prst="rect">
            <a:avLst/>
          </a:prstGeom>
          <a:noFill/>
        </p:spPr>
        <p:txBody>
          <a:bodyPr wrap="square" rtlCol="0">
            <a:spAutoFit/>
          </a:bodyPr>
          <a:lstStyle/>
          <a:p>
            <a:r>
              <a:rPr lang="en-US" sz="2000" b="1" dirty="0"/>
              <a:t>Leverage Collaborative Tools: </a:t>
            </a:r>
            <a:r>
              <a:rPr lang="en-US" sz="2000" dirty="0"/>
              <a:t>Leverage collaboration tools means using AI tools to create agents that work together. Each agent does a different job, like finding data or making decisions. Together, they solve tasks faster and better.</a:t>
            </a:r>
          </a:p>
        </p:txBody>
      </p:sp>
      <p:sp>
        <p:nvSpPr>
          <p:cNvPr id="4" name="TextBox 3"/>
          <p:cNvSpPr txBox="1"/>
          <p:nvPr/>
        </p:nvSpPr>
        <p:spPr>
          <a:xfrm>
            <a:off x="1041817" y="4931764"/>
            <a:ext cx="8716780" cy="1631216"/>
          </a:xfrm>
          <a:prstGeom prst="rect">
            <a:avLst/>
          </a:prstGeom>
          <a:noFill/>
        </p:spPr>
        <p:txBody>
          <a:bodyPr wrap="square" rtlCol="0">
            <a:spAutoFit/>
          </a:bodyPr>
          <a:lstStyle/>
          <a:p>
            <a:r>
              <a:rPr lang="en-US" sz="2000" b="1" dirty="0"/>
              <a:t>Learn in Real-Time: AI agents can learn while working.</a:t>
            </a:r>
            <a:r>
              <a:rPr lang="en-US" sz="2000" dirty="0"/>
              <a:t> They look at what happens, learn from mistakes, and do better next time. This helps them improve over time.</a:t>
            </a:r>
          </a:p>
          <a:p>
            <a:r>
              <a:rPr lang="en-US" sz="2000" dirty="0"/>
              <a:t> </a:t>
            </a:r>
          </a:p>
          <a:p>
            <a:endParaRPr lang="en-US" sz="2000" dirty="0"/>
          </a:p>
        </p:txBody>
      </p:sp>
      <p:sp>
        <p:nvSpPr>
          <p:cNvPr id="5" name="Slide Number Placeholder 4"/>
          <p:cNvSpPr>
            <a:spLocks noGrp="1"/>
          </p:cNvSpPr>
          <p:nvPr>
            <p:ph type="sldNum" sz="quarter" idx="12"/>
          </p:nvPr>
        </p:nvSpPr>
        <p:spPr/>
        <p:txBody>
          <a:bodyPr/>
          <a:lstStyle/>
          <a:p>
            <a:fld id="{69E57DC2-970A-4B3E-BB1C-7A09969E49DF}" type="slidenum">
              <a:rPr lang="en-US" smtClean="0"/>
              <a:t>24</a:t>
            </a:fld>
            <a:endParaRPr lang="en-US" dirty="0"/>
          </a:p>
        </p:txBody>
      </p:sp>
    </p:spTree>
    <p:extLst>
      <p:ext uri="{BB962C8B-B14F-4D97-AF65-F5344CB8AC3E}">
        <p14:creationId xmlns:p14="http://schemas.microsoft.com/office/powerpoint/2010/main" val="16362822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81854" y="981856"/>
            <a:ext cx="8252087" cy="1107996"/>
          </a:xfrm>
          <a:prstGeom prst="rect">
            <a:avLst/>
          </a:prstGeom>
          <a:noFill/>
        </p:spPr>
        <p:txBody>
          <a:bodyPr wrap="square" rtlCol="0">
            <a:spAutoFit/>
          </a:bodyPr>
          <a:lstStyle/>
          <a:p>
            <a:r>
              <a:rPr lang="en-US" sz="2400" dirty="0"/>
              <a:t>The differences between AutoGen, Semantic Kernel and Azure AI Agent Service are:</a:t>
            </a:r>
          </a:p>
          <a:p>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841554337"/>
              </p:ext>
            </p:extLst>
          </p:nvPr>
        </p:nvGraphicFramePr>
        <p:xfrm>
          <a:off x="1597285" y="2263653"/>
          <a:ext cx="8828376" cy="4100457"/>
        </p:xfrm>
        <a:graphic>
          <a:graphicData uri="http://schemas.openxmlformats.org/drawingml/2006/table">
            <a:tbl>
              <a:tblPr firstRow="1" bandRow="1">
                <a:tableStyleId>{5C22544A-7EE6-4342-B048-85BDC9FD1C3A}</a:tableStyleId>
              </a:tblPr>
              <a:tblGrid>
                <a:gridCol w="2207094">
                  <a:extLst>
                    <a:ext uri="{9D8B030D-6E8A-4147-A177-3AD203B41FA5}">
                      <a16:colId xmlns:a16="http://schemas.microsoft.com/office/drawing/2014/main" val="4072609855"/>
                    </a:ext>
                  </a:extLst>
                </a:gridCol>
                <a:gridCol w="2207094">
                  <a:extLst>
                    <a:ext uri="{9D8B030D-6E8A-4147-A177-3AD203B41FA5}">
                      <a16:colId xmlns:a16="http://schemas.microsoft.com/office/drawing/2014/main" val="2579112619"/>
                    </a:ext>
                  </a:extLst>
                </a:gridCol>
                <a:gridCol w="2207094">
                  <a:extLst>
                    <a:ext uri="{9D8B030D-6E8A-4147-A177-3AD203B41FA5}">
                      <a16:colId xmlns:a16="http://schemas.microsoft.com/office/drawing/2014/main" val="170390151"/>
                    </a:ext>
                  </a:extLst>
                </a:gridCol>
                <a:gridCol w="2207094">
                  <a:extLst>
                    <a:ext uri="{9D8B030D-6E8A-4147-A177-3AD203B41FA5}">
                      <a16:colId xmlns:a16="http://schemas.microsoft.com/office/drawing/2014/main" val="1286764244"/>
                    </a:ext>
                  </a:extLst>
                </a:gridCol>
              </a:tblGrid>
              <a:tr h="970579">
                <a:tc>
                  <a:txBody>
                    <a:bodyPr/>
                    <a:lstStyle/>
                    <a:p>
                      <a:r>
                        <a:rPr lang="en-US" sz="2000" b="1" kern="1200" dirty="0" smtClean="0">
                          <a:solidFill>
                            <a:schemeClr val="lt1"/>
                          </a:solidFill>
                          <a:effectLst/>
                          <a:latin typeface="+mn-lt"/>
                          <a:ea typeface="+mn-ea"/>
                          <a:cs typeface="+mn-cs"/>
                        </a:rPr>
                        <a:t>Framework</a:t>
                      </a:r>
                      <a:endParaRPr lang="en-US" sz="2000" dirty="0"/>
                    </a:p>
                  </a:txBody>
                  <a:tcPr/>
                </a:tc>
                <a:tc>
                  <a:txBody>
                    <a:bodyPr/>
                    <a:lstStyle/>
                    <a:p>
                      <a:r>
                        <a:rPr lang="en-US" sz="2000" b="1" kern="1200" dirty="0" smtClean="0">
                          <a:solidFill>
                            <a:schemeClr val="lt1"/>
                          </a:solidFill>
                          <a:effectLst/>
                          <a:latin typeface="+mn-lt"/>
                          <a:ea typeface="+mn-ea"/>
                          <a:cs typeface="+mn-cs"/>
                        </a:rPr>
                        <a:t>Focus</a:t>
                      </a:r>
                      <a:endParaRPr lang="en-US" sz="2000" dirty="0"/>
                    </a:p>
                  </a:txBody>
                  <a:tcPr/>
                </a:tc>
                <a:tc>
                  <a:txBody>
                    <a:bodyPr/>
                    <a:lstStyle/>
                    <a:p>
                      <a:r>
                        <a:rPr lang="en-US" sz="2000" b="1" kern="1200" dirty="0" smtClean="0">
                          <a:solidFill>
                            <a:schemeClr val="lt1"/>
                          </a:solidFill>
                          <a:effectLst/>
                          <a:latin typeface="+mn-lt"/>
                          <a:ea typeface="+mn-ea"/>
                          <a:cs typeface="+mn-cs"/>
                        </a:rPr>
                        <a:t>Core Concepts</a:t>
                      </a:r>
                      <a:endParaRPr lang="en-US" sz="2000" dirty="0"/>
                    </a:p>
                  </a:txBody>
                  <a:tcPr/>
                </a:tc>
                <a:tc>
                  <a:txBody>
                    <a:bodyPr/>
                    <a:lstStyle/>
                    <a:p>
                      <a:r>
                        <a:rPr lang="en-US" sz="2000" b="1" kern="1200" dirty="0" smtClean="0">
                          <a:solidFill>
                            <a:schemeClr val="lt1"/>
                          </a:solidFill>
                          <a:effectLst/>
                          <a:latin typeface="+mn-lt"/>
                          <a:ea typeface="+mn-ea"/>
                          <a:cs typeface="+mn-cs"/>
                        </a:rPr>
                        <a:t>Use Cases</a:t>
                      </a:r>
                      <a:endParaRPr lang="en-US" sz="2000" dirty="0"/>
                    </a:p>
                  </a:txBody>
                  <a:tcPr/>
                </a:tc>
                <a:extLst>
                  <a:ext uri="{0D108BD9-81ED-4DB2-BD59-A6C34878D82A}">
                    <a16:rowId xmlns:a16="http://schemas.microsoft.com/office/drawing/2014/main" val="3393729902"/>
                  </a:ext>
                </a:extLst>
              </a:tr>
              <a:tr h="970579">
                <a:tc>
                  <a:txBody>
                    <a:bodyPr/>
                    <a:lstStyle/>
                    <a:p>
                      <a:r>
                        <a:rPr lang="en-US" sz="1800" kern="1200" dirty="0" smtClean="0">
                          <a:solidFill>
                            <a:schemeClr val="dk1"/>
                          </a:solidFill>
                          <a:effectLst/>
                          <a:latin typeface="+mn-lt"/>
                          <a:ea typeface="+mn-ea"/>
                          <a:cs typeface="+mn-cs"/>
                        </a:rPr>
                        <a:t>AutoGen</a:t>
                      </a:r>
                      <a:endParaRPr lang="en-US" sz="1800" dirty="0"/>
                    </a:p>
                  </a:txBody>
                  <a:tcPr/>
                </a:tc>
                <a:tc>
                  <a:txBody>
                    <a:bodyPr/>
                    <a:lstStyle/>
                    <a:p>
                      <a:pPr marL="0" marR="0">
                        <a:lnSpc>
                          <a:spcPct val="107000"/>
                        </a:lnSpc>
                        <a:spcBef>
                          <a:spcPts val="0"/>
                        </a:spcBef>
                        <a:spcAft>
                          <a:spcPts val="0"/>
                        </a:spcAft>
                      </a:pPr>
                      <a:r>
                        <a:rPr lang="en-US" sz="1800" kern="1200" dirty="0" smtClean="0">
                          <a:solidFill>
                            <a:schemeClr val="dk1"/>
                          </a:solidFill>
                          <a:effectLst/>
                          <a:latin typeface="+mn-lt"/>
                          <a:ea typeface="+mn-ea"/>
                          <a:cs typeface="+mn-cs"/>
                        </a:rPr>
                        <a:t>Event-driven, distributed agentic applications</a:t>
                      </a:r>
                      <a:endParaRPr lang="en-US" sz="1800" dirty="0">
                        <a:effectLst/>
                        <a:latin typeface="Segoe UI" panose="020B0502040204020203"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800" dirty="0">
                          <a:solidFill>
                            <a:srgbClr val="24292E"/>
                          </a:solidFill>
                          <a:effectLst/>
                          <a:latin typeface="Segoe UI" panose="020B0502040204020203" pitchFamily="34" charset="0"/>
                          <a:ea typeface="Calibri" panose="020F0502020204030204" pitchFamily="34" charset="0"/>
                          <a:cs typeface="Segoe UI" panose="020B0502040204020203" pitchFamily="34" charset="0"/>
                        </a:rPr>
                        <a:t>Agents, Personas, Functions, Data</a:t>
                      </a:r>
                      <a:endParaRPr lang="en-US" sz="1800" dirty="0">
                        <a:effectLst/>
                        <a:latin typeface="Segoe UI" panose="020B0502040204020203" pitchFamily="34" charset="0"/>
                        <a:ea typeface="Calibri" panose="020F0502020204030204" pitchFamily="34" charset="0"/>
                        <a:cs typeface="Arial" panose="020B0604020202020204" pitchFamily="34" charset="0"/>
                      </a:endParaRPr>
                    </a:p>
                  </a:txBody>
                  <a:tcPr marL="68580" marR="68580" marT="0" marB="0"/>
                </a:tc>
                <a:tc>
                  <a:txBody>
                    <a:bodyPr/>
                    <a:lstStyle/>
                    <a:p>
                      <a:r>
                        <a:rPr lang="en-US" sz="1800" kern="1200" dirty="0" smtClean="0">
                          <a:solidFill>
                            <a:schemeClr val="dk1"/>
                          </a:solidFill>
                          <a:effectLst/>
                          <a:latin typeface="+mn-lt"/>
                          <a:ea typeface="+mn-ea"/>
                          <a:cs typeface="+mn-cs"/>
                        </a:rPr>
                        <a:t>Code generation, data analysis tasks</a:t>
                      </a:r>
                      <a:endParaRPr lang="en-US" sz="1800" dirty="0"/>
                    </a:p>
                  </a:txBody>
                  <a:tcPr/>
                </a:tc>
                <a:extLst>
                  <a:ext uri="{0D108BD9-81ED-4DB2-BD59-A6C34878D82A}">
                    <a16:rowId xmlns:a16="http://schemas.microsoft.com/office/drawing/2014/main" val="2521230499"/>
                  </a:ext>
                </a:extLst>
              </a:tr>
              <a:tr h="970579">
                <a:tc>
                  <a:txBody>
                    <a:bodyPr/>
                    <a:lstStyle/>
                    <a:p>
                      <a:r>
                        <a:rPr lang="en-US" sz="1800" kern="1200" dirty="0" smtClean="0">
                          <a:solidFill>
                            <a:schemeClr val="dk1"/>
                          </a:solidFill>
                          <a:effectLst/>
                          <a:latin typeface="+mn-lt"/>
                          <a:ea typeface="+mn-ea"/>
                          <a:cs typeface="+mn-cs"/>
                        </a:rPr>
                        <a:t>Semantic Kernel</a:t>
                      </a:r>
                      <a:endParaRPr lang="en-US" sz="1800" dirty="0"/>
                    </a:p>
                  </a:txBody>
                  <a:tcPr/>
                </a:tc>
                <a:tc>
                  <a:txBody>
                    <a:bodyPr/>
                    <a:lstStyle/>
                    <a:p>
                      <a:pPr marL="0" marR="0">
                        <a:lnSpc>
                          <a:spcPct val="107000"/>
                        </a:lnSpc>
                        <a:spcBef>
                          <a:spcPts val="0"/>
                        </a:spcBef>
                        <a:spcAft>
                          <a:spcPts val="0"/>
                        </a:spcAft>
                      </a:pPr>
                      <a:r>
                        <a:rPr lang="en-US" sz="18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Understanding and generating human-like text content</a:t>
                      </a:r>
                      <a:endParaRPr lang="en-US" sz="1800" dirty="0">
                        <a:solidFill>
                          <a:schemeClr val="bg1"/>
                        </a:solidFill>
                        <a:effectLst/>
                        <a:latin typeface="Segoe UI" panose="020B0502040204020203" pitchFamily="34" charset="0"/>
                        <a:ea typeface="Calibri" panose="020F0502020204030204" pitchFamily="34" charset="0"/>
                        <a:cs typeface="Arial" panose="020B0604020202020204" pitchFamily="34" charset="0"/>
                      </a:endParaRPr>
                    </a:p>
                  </a:txBody>
                  <a:tcPr marL="68580" marR="68580" marT="0" marB="0"/>
                </a:tc>
                <a:tc>
                  <a:txBody>
                    <a:bodyPr/>
                    <a:lstStyle/>
                    <a:p>
                      <a:r>
                        <a:rPr lang="en-US" sz="1800" kern="1200" dirty="0" smtClean="0">
                          <a:solidFill>
                            <a:schemeClr val="dk1"/>
                          </a:solidFill>
                          <a:effectLst/>
                          <a:latin typeface="+mn-lt"/>
                          <a:ea typeface="+mn-ea"/>
                          <a:cs typeface="+mn-cs"/>
                        </a:rPr>
                        <a:t>Agents, Modular Components, Collaboration</a:t>
                      </a:r>
                      <a:endParaRPr lang="en-US" sz="1800" dirty="0"/>
                    </a:p>
                  </a:txBody>
                  <a:tcPr/>
                </a:tc>
                <a:tc>
                  <a:txBody>
                    <a:bodyPr/>
                    <a:lstStyle/>
                    <a:p>
                      <a:r>
                        <a:rPr lang="en-US" sz="1800" kern="1200" dirty="0" smtClean="0">
                          <a:solidFill>
                            <a:schemeClr val="dk1"/>
                          </a:solidFill>
                          <a:effectLst/>
                          <a:latin typeface="+mn-lt"/>
                          <a:ea typeface="+mn-ea"/>
                          <a:cs typeface="+mn-cs"/>
                        </a:rPr>
                        <a:t>Natural language understanding, content generation</a:t>
                      </a:r>
                      <a:endParaRPr lang="en-US" sz="1800" dirty="0"/>
                    </a:p>
                  </a:txBody>
                  <a:tcPr/>
                </a:tc>
                <a:extLst>
                  <a:ext uri="{0D108BD9-81ED-4DB2-BD59-A6C34878D82A}">
                    <a16:rowId xmlns:a16="http://schemas.microsoft.com/office/drawing/2014/main" val="409992956"/>
                  </a:ext>
                </a:extLst>
              </a:tr>
              <a:tr h="970579">
                <a:tc>
                  <a:txBody>
                    <a:bodyPr/>
                    <a:lstStyle/>
                    <a:p>
                      <a:r>
                        <a:rPr lang="en-US" sz="1800" kern="1200" dirty="0" smtClean="0">
                          <a:solidFill>
                            <a:schemeClr val="dk1"/>
                          </a:solidFill>
                          <a:effectLst/>
                          <a:latin typeface="+mn-lt"/>
                          <a:ea typeface="+mn-ea"/>
                          <a:cs typeface="+mn-cs"/>
                        </a:rPr>
                        <a:t>Azure AI Agent Service</a:t>
                      </a:r>
                      <a:endParaRPr lang="en-US" sz="1800" dirty="0"/>
                    </a:p>
                  </a:txBody>
                  <a:tcPr/>
                </a:tc>
                <a:tc>
                  <a:txBody>
                    <a:bodyPr/>
                    <a:lstStyle/>
                    <a:p>
                      <a:r>
                        <a:rPr lang="en-US" sz="1800" kern="1200" dirty="0" smtClean="0">
                          <a:solidFill>
                            <a:schemeClr val="dk1"/>
                          </a:solidFill>
                          <a:effectLst/>
                          <a:latin typeface="+mn-lt"/>
                          <a:ea typeface="+mn-ea"/>
                          <a:cs typeface="+mn-cs"/>
                        </a:rPr>
                        <a:t>Flexible models, enterprise security, Code generation, Tool calling</a:t>
                      </a:r>
                      <a:endParaRPr lang="en-US" sz="1800" dirty="0"/>
                    </a:p>
                  </a:txBody>
                  <a:tcPr/>
                </a:tc>
                <a:tc>
                  <a:txBody>
                    <a:bodyPr/>
                    <a:lstStyle/>
                    <a:p>
                      <a:pPr marL="0" marR="0">
                        <a:lnSpc>
                          <a:spcPct val="107000"/>
                        </a:lnSpc>
                        <a:spcBef>
                          <a:spcPts val="0"/>
                        </a:spcBef>
                        <a:spcAft>
                          <a:spcPts val="0"/>
                        </a:spcAft>
                      </a:pPr>
                      <a:r>
                        <a:rPr lang="en-US" sz="18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Modularity, Collaboration, Process Orchestration</a:t>
                      </a:r>
                      <a:endParaRPr lang="en-US" sz="1800" dirty="0">
                        <a:solidFill>
                          <a:schemeClr val="bg1"/>
                        </a:solidFill>
                        <a:effectLst/>
                        <a:latin typeface="Segoe UI" panose="020B0502040204020203" pitchFamily="34" charset="0"/>
                        <a:ea typeface="Calibri" panose="020F0502020204030204" pitchFamily="34" charset="0"/>
                        <a:cs typeface="Arial" panose="020B0604020202020204" pitchFamily="34" charset="0"/>
                      </a:endParaRPr>
                    </a:p>
                  </a:txBody>
                  <a:tcPr marL="68580" marR="68580" marT="0" marB="0"/>
                </a:tc>
                <a:tc>
                  <a:txBody>
                    <a:bodyPr/>
                    <a:lstStyle/>
                    <a:p>
                      <a:r>
                        <a:rPr lang="en-US" sz="1800" kern="1200" dirty="0" smtClean="0">
                          <a:solidFill>
                            <a:schemeClr val="dk1"/>
                          </a:solidFill>
                          <a:effectLst/>
                          <a:latin typeface="+mn-lt"/>
                          <a:ea typeface="+mn-ea"/>
                          <a:cs typeface="+mn-cs"/>
                        </a:rPr>
                        <a:t>Secure, scalable, and flexible AI agent deployment</a:t>
                      </a:r>
                      <a:endParaRPr lang="en-US" sz="1800" dirty="0"/>
                    </a:p>
                  </a:txBody>
                  <a:tcPr/>
                </a:tc>
                <a:extLst>
                  <a:ext uri="{0D108BD9-81ED-4DB2-BD59-A6C34878D82A}">
                    <a16:rowId xmlns:a16="http://schemas.microsoft.com/office/drawing/2014/main" val="1798334996"/>
                  </a:ext>
                </a:extLst>
              </a:tr>
            </a:tbl>
          </a:graphicData>
        </a:graphic>
      </p:graphicFrame>
      <p:sp>
        <p:nvSpPr>
          <p:cNvPr id="4" name="Slide Number Placeholder 3"/>
          <p:cNvSpPr>
            <a:spLocks noGrp="1"/>
          </p:cNvSpPr>
          <p:nvPr>
            <p:ph type="sldNum" sz="quarter" idx="12"/>
          </p:nvPr>
        </p:nvSpPr>
        <p:spPr/>
        <p:txBody>
          <a:bodyPr/>
          <a:lstStyle/>
          <a:p>
            <a:fld id="{69E57DC2-970A-4B3E-BB1C-7A09969E49DF}" type="slidenum">
              <a:rPr lang="en-US" smtClean="0"/>
              <a:t>25</a:t>
            </a:fld>
            <a:endParaRPr lang="en-US" dirty="0"/>
          </a:p>
        </p:txBody>
      </p:sp>
    </p:spTree>
    <p:extLst>
      <p:ext uri="{BB962C8B-B14F-4D97-AF65-F5344CB8AC3E}">
        <p14:creationId xmlns:p14="http://schemas.microsoft.com/office/powerpoint/2010/main" val="37193686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atellite against the night sky">
            <a:extLst>
              <a:ext uri="{FF2B5EF4-FFF2-40B4-BE49-F238E27FC236}">
                <a16:creationId xmlns:a16="http://schemas.microsoft.com/office/drawing/2014/main" id="{D4F2268B-BB87-42FB-B84F-C145C01B497A}"/>
              </a:ext>
            </a:extLst>
          </p:cNvPr>
          <p:cNvPicPr>
            <a:picLocks noChangeAspect="1"/>
          </p:cNvPicPr>
          <p:nvPr/>
        </p:nvPicPr>
        <p:blipFill rotWithShape="1">
          <a:blip r:embed="rId3"/>
          <a:srcRect l="8611" r="16027" b="1"/>
          <a:stretch/>
        </p:blipFill>
        <p:spPr>
          <a:xfrm>
            <a:off x="8888133" y="4144246"/>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pic>
        <p:nvPicPr>
          <p:cNvPr id="7" name="Picture 6" descr="abstract image of light dots">
            <a:extLst>
              <a:ext uri="{FF2B5EF4-FFF2-40B4-BE49-F238E27FC236}">
                <a16:creationId xmlns:a16="http://schemas.microsoft.com/office/drawing/2014/main" id="{FE6C54C5-D2F4-48F8-B65E-7506F07BCCF3}"/>
              </a:ext>
            </a:extLst>
          </p:cNvPr>
          <p:cNvPicPr>
            <a:picLocks noChangeAspect="1"/>
          </p:cNvPicPr>
          <p:nvPr/>
        </p:nvPicPr>
        <p:blipFill rotWithShape="1">
          <a:blip r:embed="rId4"/>
          <a:srcRect l="23268" r="4773" b="-1"/>
          <a:stretch/>
        </p:blipFill>
        <p:spPr>
          <a:xfrm>
            <a:off x="8055588" y="-3863"/>
            <a:ext cx="4132754" cy="3445946"/>
          </a:xfrm>
          <a:custGeom>
            <a:avLst/>
            <a:gdLst>
              <a:gd name="connsiteX0" fmla="*/ 303228 w 4638368"/>
              <a:gd name="connsiteY0" fmla="*/ 0 h 3867534"/>
              <a:gd name="connsiteX1" fmla="*/ 4638368 w 4638368"/>
              <a:gd name="connsiteY1" fmla="*/ 0 h 3867534"/>
              <a:gd name="connsiteX2" fmla="*/ 4638368 w 4638368"/>
              <a:gd name="connsiteY2" fmla="*/ 2952747 h 3867534"/>
              <a:gd name="connsiteX3" fmla="*/ 4585825 w 4638368"/>
              <a:gd name="connsiteY3" fmla="*/ 3013864 h 3867534"/>
              <a:gd name="connsiteX4" fmla="*/ 2641346 w 4638368"/>
              <a:gd name="connsiteY4" fmla="*/ 3867534 h 3867534"/>
              <a:gd name="connsiteX5" fmla="*/ 0 w 4638368"/>
              <a:gd name="connsiteY5" fmla="*/ 1226188 h 3867534"/>
              <a:gd name="connsiteX6" fmla="*/ 260466 w 4638368"/>
              <a:gd name="connsiteY6" fmla="*/ 81056 h 38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sp>
        <p:nvSpPr>
          <p:cNvPr id="6" name="Title 5"/>
          <p:cNvSpPr>
            <a:spLocks noGrp="1"/>
          </p:cNvSpPr>
          <p:nvPr>
            <p:ph type="title"/>
          </p:nvPr>
        </p:nvSpPr>
        <p:spPr>
          <a:xfrm>
            <a:off x="1460507" y="2160486"/>
            <a:ext cx="7720969" cy="3265357"/>
          </a:xfrm>
        </p:spPr>
        <p:txBody>
          <a:bodyPr>
            <a:normAutofit/>
          </a:bodyPr>
          <a:lstStyle/>
          <a:p>
            <a:r>
              <a:rPr lang="en-US" sz="5400" b="1" dirty="0" smtClean="0"/>
              <a:t>TOOL USE DESIGN PATTERN</a:t>
            </a:r>
            <a:endParaRPr lang="en-US" sz="5400" b="1" dirty="0"/>
          </a:p>
        </p:txBody>
      </p:sp>
      <p:sp>
        <p:nvSpPr>
          <p:cNvPr id="2" name="Slide Number Placeholder 1"/>
          <p:cNvSpPr>
            <a:spLocks noGrp="1"/>
          </p:cNvSpPr>
          <p:nvPr>
            <p:ph type="sldNum" sz="quarter" idx="12"/>
          </p:nvPr>
        </p:nvSpPr>
        <p:spPr/>
        <p:txBody>
          <a:bodyPr/>
          <a:lstStyle/>
          <a:p>
            <a:fld id="{69E57DC2-970A-4B3E-BB1C-7A09969E49DF}" type="slidenum">
              <a:rPr lang="en-US" smtClean="0"/>
              <a:t>26</a:t>
            </a:fld>
            <a:endParaRPr lang="en-US" dirty="0"/>
          </a:p>
        </p:txBody>
      </p:sp>
    </p:spTree>
    <p:extLst>
      <p:ext uri="{BB962C8B-B14F-4D97-AF65-F5344CB8AC3E}">
        <p14:creationId xmlns:p14="http://schemas.microsoft.com/office/powerpoint/2010/main" val="2115626846"/>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4420" y="1161737"/>
            <a:ext cx="8694295" cy="1015663"/>
          </a:xfrm>
          <a:prstGeom prst="rect">
            <a:avLst/>
          </a:prstGeom>
          <a:noFill/>
        </p:spPr>
        <p:txBody>
          <a:bodyPr wrap="square" rtlCol="0">
            <a:spAutoFit/>
          </a:bodyPr>
          <a:lstStyle/>
          <a:p>
            <a:r>
              <a:rPr lang="en-US" sz="2000" dirty="0"/>
              <a:t>The Tool Use Design Pattern focuses on giving LLMs the ability to interact with external tools to achieve specific goals. Tools are code that can be executed by an agent to perform actions. </a:t>
            </a:r>
          </a:p>
        </p:txBody>
      </p:sp>
      <p:sp>
        <p:nvSpPr>
          <p:cNvPr id="3" name="TextBox 2"/>
          <p:cNvSpPr txBox="1"/>
          <p:nvPr/>
        </p:nvSpPr>
        <p:spPr>
          <a:xfrm>
            <a:off x="3447737" y="2473377"/>
            <a:ext cx="4871804" cy="584775"/>
          </a:xfrm>
          <a:prstGeom prst="rect">
            <a:avLst/>
          </a:prstGeom>
          <a:noFill/>
        </p:spPr>
        <p:txBody>
          <a:bodyPr wrap="square" rtlCol="0">
            <a:spAutoFit/>
          </a:bodyPr>
          <a:lstStyle/>
          <a:p>
            <a:r>
              <a:rPr lang="en-US" sz="3200" dirty="0" smtClean="0"/>
              <a:t>CASES TO USE THESE TOOLS</a:t>
            </a:r>
            <a:endParaRPr lang="en-US" sz="3200" dirty="0"/>
          </a:p>
        </p:txBody>
      </p:sp>
      <p:sp>
        <p:nvSpPr>
          <p:cNvPr id="7" name="Teardrop 6"/>
          <p:cNvSpPr/>
          <p:nvPr/>
        </p:nvSpPr>
        <p:spPr>
          <a:xfrm>
            <a:off x="1499016" y="3525236"/>
            <a:ext cx="1948721" cy="1333967"/>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b="1" dirty="0" smtClean="0"/>
              <a:t>Dynamic </a:t>
            </a:r>
            <a:r>
              <a:rPr lang="en-US" b="1" dirty="0"/>
              <a:t>Information Retrieval</a:t>
            </a:r>
            <a:endParaRPr lang="en-US" dirty="0"/>
          </a:p>
          <a:p>
            <a:pPr algn="ctr"/>
            <a:endParaRPr lang="en-US" dirty="0"/>
          </a:p>
        </p:txBody>
      </p:sp>
      <p:sp>
        <p:nvSpPr>
          <p:cNvPr id="8" name="Teardrop 7"/>
          <p:cNvSpPr/>
          <p:nvPr/>
        </p:nvSpPr>
        <p:spPr>
          <a:xfrm>
            <a:off x="4878049" y="3435168"/>
            <a:ext cx="2218545" cy="1426267"/>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b="1" dirty="0"/>
              <a:t>Code Execution and Interpretation</a:t>
            </a:r>
            <a:endParaRPr lang="en-US" dirty="0"/>
          </a:p>
          <a:p>
            <a:pPr algn="ctr"/>
            <a:endParaRPr lang="en-US" dirty="0"/>
          </a:p>
        </p:txBody>
      </p:sp>
      <p:sp>
        <p:nvSpPr>
          <p:cNvPr id="9" name="Teardrop 8"/>
          <p:cNvSpPr/>
          <p:nvPr/>
        </p:nvSpPr>
        <p:spPr>
          <a:xfrm>
            <a:off x="8252084" y="3351521"/>
            <a:ext cx="1948721" cy="1214313"/>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b="1" dirty="0"/>
              <a:t>Workflow Automation</a:t>
            </a:r>
            <a:endParaRPr lang="en-US" dirty="0"/>
          </a:p>
          <a:p>
            <a:pPr algn="ctr"/>
            <a:endParaRPr lang="en-US" dirty="0"/>
          </a:p>
        </p:txBody>
      </p:sp>
      <p:sp>
        <p:nvSpPr>
          <p:cNvPr id="10" name="Teardrop 9"/>
          <p:cNvSpPr/>
          <p:nvPr/>
        </p:nvSpPr>
        <p:spPr>
          <a:xfrm>
            <a:off x="6985416" y="4859203"/>
            <a:ext cx="1656415" cy="1333967"/>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b="1" dirty="0"/>
              <a:t>Customer Support</a:t>
            </a:r>
            <a:endParaRPr lang="en-US" dirty="0"/>
          </a:p>
          <a:p>
            <a:pPr algn="ctr"/>
            <a:endParaRPr lang="en-US" dirty="0"/>
          </a:p>
        </p:txBody>
      </p:sp>
      <p:sp>
        <p:nvSpPr>
          <p:cNvPr id="11" name="Teardrop 10"/>
          <p:cNvSpPr/>
          <p:nvPr/>
        </p:nvSpPr>
        <p:spPr>
          <a:xfrm>
            <a:off x="3040506" y="4941569"/>
            <a:ext cx="1948721" cy="1394086"/>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b="1" dirty="0"/>
              <a:t>Content Generation and Editing</a:t>
            </a:r>
            <a:endParaRPr lang="en-US" dirty="0"/>
          </a:p>
          <a:p>
            <a:pPr algn="ctr"/>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27</a:t>
            </a:fld>
            <a:endParaRPr lang="en-US" dirty="0"/>
          </a:p>
        </p:txBody>
      </p:sp>
    </p:spTree>
    <p:extLst>
      <p:ext uri="{BB962C8B-B14F-4D97-AF65-F5344CB8AC3E}">
        <p14:creationId xmlns:p14="http://schemas.microsoft.com/office/powerpoint/2010/main" val="32316719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P spid="8" grpId="0" animBg="1"/>
      <p:bldP spid="9" grpId="0" animBg="1"/>
      <p:bldP spid="10" grpId="0" animBg="1"/>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2111" y="343821"/>
            <a:ext cx="10583057" cy="6401753"/>
          </a:xfrm>
          <a:prstGeom prst="rect">
            <a:avLst/>
          </a:prstGeom>
          <a:noFill/>
        </p:spPr>
        <p:txBody>
          <a:bodyPr wrap="square" rtlCol="0">
            <a:spAutoFit/>
          </a:bodyPr>
          <a:lstStyle/>
          <a:p>
            <a:r>
              <a:rPr lang="en-US" sz="3200" b="1" dirty="0"/>
              <a:t>Key Elements of the Tool Use Design Pattern</a:t>
            </a:r>
            <a:r>
              <a:rPr lang="en-US" sz="3200" b="1" dirty="0" smtClean="0"/>
              <a:t>:</a:t>
            </a:r>
          </a:p>
          <a:p>
            <a:endParaRPr lang="en-US" dirty="0"/>
          </a:p>
          <a:p>
            <a:pPr lvl="0"/>
            <a:r>
              <a:rPr lang="en-US" sz="2400" dirty="0"/>
              <a:t>Function/Tool Schemas: </a:t>
            </a:r>
            <a:r>
              <a:rPr lang="en-US" sz="2000" dirty="0"/>
              <a:t>describe each tools, its name, what it does, input needs and what it returns</a:t>
            </a:r>
            <a:r>
              <a:rPr lang="en-US" dirty="0" smtClean="0"/>
              <a:t>.</a:t>
            </a:r>
          </a:p>
          <a:p>
            <a:pPr lvl="0"/>
            <a:endParaRPr lang="en-US" dirty="0"/>
          </a:p>
          <a:p>
            <a:pPr lvl="0"/>
            <a:r>
              <a:rPr lang="en-US" sz="2400" dirty="0"/>
              <a:t>Function Execution Logic: </a:t>
            </a:r>
            <a:r>
              <a:rPr lang="en-US" sz="2000" dirty="0"/>
              <a:t>Decides when and how to use tools based on the user’s message and the context of the conversation</a:t>
            </a:r>
            <a:r>
              <a:rPr lang="en-US" sz="2000" dirty="0" smtClean="0"/>
              <a:t>.</a:t>
            </a:r>
          </a:p>
          <a:p>
            <a:pPr lvl="0"/>
            <a:endParaRPr lang="en-US" sz="2000" dirty="0"/>
          </a:p>
          <a:p>
            <a:pPr lvl="0"/>
            <a:r>
              <a:rPr lang="en-US" sz="2400" dirty="0"/>
              <a:t>Message Handling System: </a:t>
            </a:r>
            <a:r>
              <a:rPr lang="en-US" sz="2000" dirty="0"/>
              <a:t>Manages the flow between the user, the AI, tool requests and tool responses</a:t>
            </a:r>
            <a:r>
              <a:rPr lang="en-US" sz="2000" dirty="0" smtClean="0"/>
              <a:t>.</a:t>
            </a:r>
          </a:p>
          <a:p>
            <a:pPr lvl="0"/>
            <a:endParaRPr lang="en-US" sz="2000" dirty="0"/>
          </a:p>
          <a:p>
            <a:pPr lvl="0"/>
            <a:r>
              <a:rPr lang="en-US" sz="2400" dirty="0"/>
              <a:t>Tool Integration Framework: </a:t>
            </a:r>
            <a:r>
              <a:rPr lang="en-US" sz="2000" dirty="0"/>
              <a:t>Connect the Agent to actual tools</a:t>
            </a:r>
            <a:r>
              <a:rPr lang="en-US" sz="2000" dirty="0" smtClean="0"/>
              <a:t>.</a:t>
            </a:r>
          </a:p>
          <a:p>
            <a:pPr lvl="0"/>
            <a:endParaRPr lang="en-US" sz="2400" dirty="0"/>
          </a:p>
          <a:p>
            <a:pPr lvl="0"/>
            <a:r>
              <a:rPr lang="en-US" sz="2400" dirty="0"/>
              <a:t>Error Handling and Validation: </a:t>
            </a:r>
            <a:r>
              <a:rPr lang="en-US" sz="2000" dirty="0"/>
              <a:t>Catches problems like missing or incorrect input, failed tool calls and ensure responses make sense</a:t>
            </a:r>
            <a:r>
              <a:rPr lang="en-US" sz="2000" dirty="0" smtClean="0"/>
              <a:t>.</a:t>
            </a:r>
          </a:p>
          <a:p>
            <a:pPr lvl="0"/>
            <a:endParaRPr lang="en-US" sz="2000" dirty="0"/>
          </a:p>
          <a:p>
            <a:pPr lvl="0"/>
            <a:r>
              <a:rPr lang="en-US" sz="2400" dirty="0"/>
              <a:t>State Management: </a:t>
            </a:r>
            <a:r>
              <a:rPr lang="en-US" sz="2000" dirty="0"/>
              <a:t>Tracks conversation context, previous tool interactions, and persistent data to ensure consistency across multi-turn interactions.</a:t>
            </a:r>
          </a:p>
          <a:p>
            <a:endParaRPr lang="en-US" dirty="0"/>
          </a:p>
        </p:txBody>
      </p:sp>
      <p:sp>
        <p:nvSpPr>
          <p:cNvPr id="3" name="Slide Number Placeholder 2"/>
          <p:cNvSpPr>
            <a:spLocks noGrp="1"/>
          </p:cNvSpPr>
          <p:nvPr>
            <p:ph type="sldNum" sz="quarter" idx="12"/>
          </p:nvPr>
        </p:nvSpPr>
        <p:spPr/>
        <p:txBody>
          <a:bodyPr/>
          <a:lstStyle/>
          <a:p>
            <a:fld id="{69E57DC2-970A-4B3E-BB1C-7A09969E49DF}" type="slidenum">
              <a:rPr lang="en-US" smtClean="0"/>
              <a:t>28</a:t>
            </a:fld>
            <a:endParaRPr lang="en-US" dirty="0"/>
          </a:p>
        </p:txBody>
      </p:sp>
    </p:spTree>
    <p:extLst>
      <p:ext uri="{BB962C8B-B14F-4D97-AF65-F5344CB8AC3E}">
        <p14:creationId xmlns:p14="http://schemas.microsoft.com/office/powerpoint/2010/main" val="6692976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atellite against the night sky">
            <a:extLst>
              <a:ext uri="{FF2B5EF4-FFF2-40B4-BE49-F238E27FC236}">
                <a16:creationId xmlns:a16="http://schemas.microsoft.com/office/drawing/2014/main" id="{D4F2268B-BB87-42FB-B84F-C145C01B497A}"/>
              </a:ext>
            </a:extLst>
          </p:cNvPr>
          <p:cNvPicPr>
            <a:picLocks noChangeAspect="1"/>
          </p:cNvPicPr>
          <p:nvPr/>
        </p:nvPicPr>
        <p:blipFill rotWithShape="1">
          <a:blip r:embed="rId3"/>
          <a:srcRect l="8611" r="16027" b="1"/>
          <a:stretch/>
        </p:blipFill>
        <p:spPr>
          <a:xfrm>
            <a:off x="8888133" y="4144246"/>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pic>
        <p:nvPicPr>
          <p:cNvPr id="7" name="Picture 6" descr="abstract image of light dots">
            <a:extLst>
              <a:ext uri="{FF2B5EF4-FFF2-40B4-BE49-F238E27FC236}">
                <a16:creationId xmlns:a16="http://schemas.microsoft.com/office/drawing/2014/main" id="{FE6C54C5-D2F4-48F8-B65E-7506F07BCCF3}"/>
              </a:ext>
            </a:extLst>
          </p:cNvPr>
          <p:cNvPicPr>
            <a:picLocks noChangeAspect="1"/>
          </p:cNvPicPr>
          <p:nvPr/>
        </p:nvPicPr>
        <p:blipFill rotWithShape="1">
          <a:blip r:embed="rId4"/>
          <a:srcRect l="23268" r="4773" b="-1"/>
          <a:stretch/>
        </p:blipFill>
        <p:spPr>
          <a:xfrm>
            <a:off x="8055588" y="-3863"/>
            <a:ext cx="4132754" cy="3445946"/>
          </a:xfrm>
          <a:custGeom>
            <a:avLst/>
            <a:gdLst>
              <a:gd name="connsiteX0" fmla="*/ 303228 w 4638368"/>
              <a:gd name="connsiteY0" fmla="*/ 0 h 3867534"/>
              <a:gd name="connsiteX1" fmla="*/ 4638368 w 4638368"/>
              <a:gd name="connsiteY1" fmla="*/ 0 h 3867534"/>
              <a:gd name="connsiteX2" fmla="*/ 4638368 w 4638368"/>
              <a:gd name="connsiteY2" fmla="*/ 2952747 h 3867534"/>
              <a:gd name="connsiteX3" fmla="*/ 4585825 w 4638368"/>
              <a:gd name="connsiteY3" fmla="*/ 3013864 h 3867534"/>
              <a:gd name="connsiteX4" fmla="*/ 2641346 w 4638368"/>
              <a:gd name="connsiteY4" fmla="*/ 3867534 h 3867534"/>
              <a:gd name="connsiteX5" fmla="*/ 0 w 4638368"/>
              <a:gd name="connsiteY5" fmla="*/ 1226188 h 3867534"/>
              <a:gd name="connsiteX6" fmla="*/ 260466 w 4638368"/>
              <a:gd name="connsiteY6" fmla="*/ 81056 h 38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sp>
        <p:nvSpPr>
          <p:cNvPr id="6" name="Title 5"/>
          <p:cNvSpPr>
            <a:spLocks noGrp="1"/>
          </p:cNvSpPr>
          <p:nvPr>
            <p:ph type="title"/>
          </p:nvPr>
        </p:nvSpPr>
        <p:spPr>
          <a:xfrm>
            <a:off x="996845" y="1929326"/>
            <a:ext cx="8072203" cy="3265357"/>
          </a:xfrm>
        </p:spPr>
        <p:txBody>
          <a:bodyPr>
            <a:normAutofit/>
          </a:bodyPr>
          <a:lstStyle/>
          <a:p>
            <a:r>
              <a:rPr lang="en-US" sz="5400" b="1" dirty="0" smtClean="0"/>
              <a:t>AGENTIC DESIGN PRINCIPLES</a:t>
            </a:r>
            <a:endParaRPr lang="en-US" sz="5400" b="1" dirty="0"/>
          </a:p>
        </p:txBody>
      </p:sp>
      <p:sp>
        <p:nvSpPr>
          <p:cNvPr id="2" name="Slide Number Placeholder 1"/>
          <p:cNvSpPr>
            <a:spLocks noGrp="1"/>
          </p:cNvSpPr>
          <p:nvPr>
            <p:ph type="sldNum" sz="quarter" idx="12"/>
          </p:nvPr>
        </p:nvSpPr>
        <p:spPr/>
        <p:txBody>
          <a:bodyPr/>
          <a:lstStyle/>
          <a:p>
            <a:fld id="{69E57DC2-970A-4B3E-BB1C-7A09969E49DF}" type="slidenum">
              <a:rPr lang="en-US" smtClean="0"/>
              <a:t>29</a:t>
            </a:fld>
            <a:endParaRPr lang="en-US" dirty="0"/>
          </a:p>
        </p:txBody>
      </p:sp>
    </p:spTree>
    <p:extLst>
      <p:ext uri="{BB962C8B-B14F-4D97-AF65-F5344CB8AC3E}">
        <p14:creationId xmlns:p14="http://schemas.microsoft.com/office/powerpoint/2010/main" val="1958136344"/>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atellite against the night sky">
            <a:extLst>
              <a:ext uri="{FF2B5EF4-FFF2-40B4-BE49-F238E27FC236}">
                <a16:creationId xmlns:a16="http://schemas.microsoft.com/office/drawing/2014/main" id="{D4F2268B-BB87-42FB-B84F-C145C01B497A}"/>
              </a:ext>
            </a:extLst>
          </p:cNvPr>
          <p:cNvPicPr>
            <a:picLocks noChangeAspect="1"/>
          </p:cNvPicPr>
          <p:nvPr/>
        </p:nvPicPr>
        <p:blipFill rotWithShape="1">
          <a:blip r:embed="rId3"/>
          <a:srcRect l="8611" r="16027" b="1"/>
          <a:stretch/>
        </p:blipFill>
        <p:spPr>
          <a:xfrm>
            <a:off x="8888133" y="4144246"/>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pic>
        <p:nvPicPr>
          <p:cNvPr id="7" name="Picture 6" descr="abstract image of light dots">
            <a:extLst>
              <a:ext uri="{FF2B5EF4-FFF2-40B4-BE49-F238E27FC236}">
                <a16:creationId xmlns:a16="http://schemas.microsoft.com/office/drawing/2014/main" id="{FE6C54C5-D2F4-48F8-B65E-7506F07BCCF3}"/>
              </a:ext>
            </a:extLst>
          </p:cNvPr>
          <p:cNvPicPr>
            <a:picLocks noChangeAspect="1"/>
          </p:cNvPicPr>
          <p:nvPr/>
        </p:nvPicPr>
        <p:blipFill rotWithShape="1">
          <a:blip r:embed="rId4"/>
          <a:srcRect l="23268" r="4773" b="-1"/>
          <a:stretch/>
        </p:blipFill>
        <p:spPr>
          <a:xfrm>
            <a:off x="8055588" y="-3863"/>
            <a:ext cx="4132754" cy="3445946"/>
          </a:xfrm>
          <a:custGeom>
            <a:avLst/>
            <a:gdLst>
              <a:gd name="connsiteX0" fmla="*/ 303228 w 4638368"/>
              <a:gd name="connsiteY0" fmla="*/ 0 h 3867534"/>
              <a:gd name="connsiteX1" fmla="*/ 4638368 w 4638368"/>
              <a:gd name="connsiteY1" fmla="*/ 0 h 3867534"/>
              <a:gd name="connsiteX2" fmla="*/ 4638368 w 4638368"/>
              <a:gd name="connsiteY2" fmla="*/ 2952747 h 3867534"/>
              <a:gd name="connsiteX3" fmla="*/ 4585825 w 4638368"/>
              <a:gd name="connsiteY3" fmla="*/ 3013864 h 3867534"/>
              <a:gd name="connsiteX4" fmla="*/ 2641346 w 4638368"/>
              <a:gd name="connsiteY4" fmla="*/ 3867534 h 3867534"/>
              <a:gd name="connsiteX5" fmla="*/ 0 w 4638368"/>
              <a:gd name="connsiteY5" fmla="*/ 1226188 h 3867534"/>
              <a:gd name="connsiteX6" fmla="*/ 260466 w 4638368"/>
              <a:gd name="connsiteY6" fmla="*/ 81056 h 38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sp>
        <p:nvSpPr>
          <p:cNvPr id="6" name="Title 5"/>
          <p:cNvSpPr>
            <a:spLocks noGrp="1"/>
          </p:cNvSpPr>
          <p:nvPr>
            <p:ph type="title"/>
          </p:nvPr>
        </p:nvSpPr>
        <p:spPr>
          <a:xfrm>
            <a:off x="2286000" y="1809404"/>
            <a:ext cx="6026046" cy="3265357"/>
          </a:xfrm>
        </p:spPr>
        <p:txBody>
          <a:bodyPr>
            <a:normAutofit/>
          </a:bodyPr>
          <a:lstStyle/>
          <a:p>
            <a:r>
              <a:rPr lang="en-US" sz="5400" b="1" dirty="0" smtClean="0"/>
              <a:t>What are llmS?</a:t>
            </a:r>
            <a:endParaRPr lang="en-US" sz="5400" b="1" dirty="0"/>
          </a:p>
        </p:txBody>
      </p:sp>
      <p:sp>
        <p:nvSpPr>
          <p:cNvPr id="2" name="Slide Number Placeholder 1"/>
          <p:cNvSpPr>
            <a:spLocks noGrp="1"/>
          </p:cNvSpPr>
          <p:nvPr>
            <p:ph type="sldNum" sz="quarter" idx="12"/>
          </p:nvPr>
        </p:nvSpPr>
        <p:spPr/>
        <p:txBody>
          <a:bodyPr/>
          <a:lstStyle/>
          <a:p>
            <a:fld id="{69E57DC2-970A-4B3E-BB1C-7A09969E49DF}" type="slidenum">
              <a:rPr lang="en-US" smtClean="0"/>
              <a:t>3</a:t>
            </a:fld>
            <a:endParaRPr lang="en-US" dirty="0"/>
          </a:p>
        </p:txBody>
      </p:sp>
    </p:spTree>
    <p:extLst>
      <p:ext uri="{BB962C8B-B14F-4D97-AF65-F5344CB8AC3E}">
        <p14:creationId xmlns:p14="http://schemas.microsoft.com/office/powerpoint/2010/main" val="2832954756"/>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84434" y="637779"/>
            <a:ext cx="2647969" cy="1400185"/>
          </a:xfrm>
          <a:prstGeom prst="ellipse">
            <a:avLst/>
          </a:prstGeom>
          <a:ln>
            <a:noFill/>
          </a:ln>
          <a:effectLst>
            <a:softEdge rad="112500"/>
          </a:effectLst>
        </p:spPr>
      </p:pic>
      <p:sp>
        <p:nvSpPr>
          <p:cNvPr id="3" name="TextBox 2"/>
          <p:cNvSpPr txBox="1"/>
          <p:nvPr/>
        </p:nvSpPr>
        <p:spPr>
          <a:xfrm>
            <a:off x="2016177" y="2158583"/>
            <a:ext cx="2968053" cy="461665"/>
          </a:xfrm>
          <a:prstGeom prst="rect">
            <a:avLst/>
          </a:prstGeom>
          <a:noFill/>
        </p:spPr>
        <p:txBody>
          <a:bodyPr wrap="square" rtlCol="0">
            <a:spAutoFit/>
          </a:bodyPr>
          <a:lstStyle/>
          <a:p>
            <a:r>
              <a:rPr lang="en-US" sz="2400" dirty="0" smtClean="0"/>
              <a:t>SPACE</a:t>
            </a:r>
            <a:endParaRPr lang="en-US" sz="2400" dirty="0"/>
          </a:p>
        </p:txBody>
      </p:sp>
      <p:pic>
        <p:nvPicPr>
          <p:cNvPr id="4" name="Picture 3"/>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664671" y="2177268"/>
            <a:ext cx="2590567" cy="1399032"/>
          </a:xfrm>
          <a:prstGeom prst="ellipse">
            <a:avLst/>
          </a:prstGeom>
          <a:ln>
            <a:noFill/>
          </a:ln>
          <a:effectLst>
            <a:softEdge rad="112500"/>
          </a:effectLst>
        </p:spPr>
      </p:pic>
      <p:sp>
        <p:nvSpPr>
          <p:cNvPr id="5" name="TextBox 4"/>
          <p:cNvSpPr txBox="1"/>
          <p:nvPr/>
        </p:nvSpPr>
        <p:spPr>
          <a:xfrm>
            <a:off x="5541364" y="3677587"/>
            <a:ext cx="2968053" cy="461665"/>
          </a:xfrm>
          <a:prstGeom prst="rect">
            <a:avLst/>
          </a:prstGeom>
          <a:noFill/>
        </p:spPr>
        <p:txBody>
          <a:bodyPr wrap="square" rtlCol="0">
            <a:spAutoFit/>
          </a:bodyPr>
          <a:lstStyle/>
          <a:p>
            <a:r>
              <a:rPr lang="en-US" sz="2400" dirty="0" smtClean="0"/>
              <a:t>TIME</a:t>
            </a:r>
            <a:endParaRPr lang="en-US" sz="2400" dirty="0"/>
          </a:p>
        </p:txBody>
      </p:sp>
      <p:sp>
        <p:nvSpPr>
          <p:cNvPr id="6" name="TextBox 5"/>
          <p:cNvSpPr txBox="1"/>
          <p:nvPr/>
        </p:nvSpPr>
        <p:spPr>
          <a:xfrm>
            <a:off x="9223947" y="5024203"/>
            <a:ext cx="2968053" cy="461665"/>
          </a:xfrm>
          <a:prstGeom prst="rect">
            <a:avLst/>
          </a:prstGeom>
          <a:noFill/>
        </p:spPr>
        <p:txBody>
          <a:bodyPr wrap="square" rtlCol="0">
            <a:spAutoFit/>
          </a:bodyPr>
          <a:lstStyle/>
          <a:p>
            <a:r>
              <a:rPr lang="en-US" sz="2400" dirty="0" smtClean="0"/>
              <a:t>CORE</a:t>
            </a:r>
            <a:endParaRPr lang="en-US" sz="2400" dirty="0"/>
          </a:p>
        </p:txBody>
      </p:sp>
      <p:pic>
        <p:nvPicPr>
          <p:cNvPr id="7" name="Picture 6"/>
          <p:cNvPicPr>
            <a:picLocks noChangeAspect="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172138" y="3447530"/>
            <a:ext cx="2651760" cy="1438408"/>
          </a:xfrm>
          <a:prstGeom prst="ellipse">
            <a:avLst/>
          </a:prstGeom>
          <a:ln>
            <a:noFill/>
          </a:ln>
          <a:effectLst>
            <a:softEdge rad="112500"/>
          </a:effectLst>
        </p:spPr>
      </p:pic>
      <p:sp>
        <p:nvSpPr>
          <p:cNvPr id="8" name="Slide Number Placeholder 7"/>
          <p:cNvSpPr>
            <a:spLocks noGrp="1"/>
          </p:cNvSpPr>
          <p:nvPr>
            <p:ph type="sldNum" sz="quarter" idx="12"/>
          </p:nvPr>
        </p:nvSpPr>
        <p:spPr/>
        <p:txBody>
          <a:bodyPr/>
          <a:lstStyle/>
          <a:p>
            <a:fld id="{69E57DC2-970A-4B3E-BB1C-7A09969E49DF}" type="slidenum">
              <a:rPr lang="en-US" smtClean="0"/>
              <a:t>30</a:t>
            </a:fld>
            <a:endParaRPr lang="en-US" dirty="0"/>
          </a:p>
        </p:txBody>
      </p:sp>
    </p:spTree>
    <p:extLst>
      <p:ext uri="{BB962C8B-B14F-4D97-AF65-F5344CB8AC3E}">
        <p14:creationId xmlns:p14="http://schemas.microsoft.com/office/powerpoint/2010/main" val="39401067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1000"/>
                                        <p:tgtEl>
                                          <p:spTgt spid="6"/>
                                        </p:tgtEl>
                                      </p:cBhvr>
                                    </p:animEffect>
                                    <p:anim calcmode="lin" valueType="num">
                                      <p:cBhvr>
                                        <p:cTn id="35" dur="1000" fill="hold"/>
                                        <p:tgtEl>
                                          <p:spTgt spid="6"/>
                                        </p:tgtEl>
                                        <p:attrNameLst>
                                          <p:attrName>ppt_x</p:attrName>
                                        </p:attrNameLst>
                                      </p:cBhvr>
                                      <p:tavLst>
                                        <p:tav tm="0">
                                          <p:val>
                                            <p:strVal val="#ppt_x"/>
                                          </p:val>
                                        </p:tav>
                                        <p:tav tm="100000">
                                          <p:val>
                                            <p:strVal val="#ppt_x"/>
                                          </p:val>
                                        </p:tav>
                                      </p:tavLst>
                                    </p:anim>
                                    <p:anim calcmode="lin" valueType="num">
                                      <p:cBhvr>
                                        <p:cTn id="3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atellite against the night sky">
            <a:extLst>
              <a:ext uri="{FF2B5EF4-FFF2-40B4-BE49-F238E27FC236}">
                <a16:creationId xmlns:a16="http://schemas.microsoft.com/office/drawing/2014/main" id="{D4F2268B-BB87-42FB-B84F-C145C01B497A}"/>
              </a:ext>
            </a:extLst>
          </p:cNvPr>
          <p:cNvPicPr>
            <a:picLocks noChangeAspect="1"/>
          </p:cNvPicPr>
          <p:nvPr/>
        </p:nvPicPr>
        <p:blipFill rotWithShape="1">
          <a:blip r:embed="rId3"/>
          <a:srcRect l="8611" r="16027" b="1"/>
          <a:stretch/>
        </p:blipFill>
        <p:spPr>
          <a:xfrm>
            <a:off x="8888133" y="4144246"/>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pic>
        <p:nvPicPr>
          <p:cNvPr id="7" name="Picture 6" descr="abstract image of light dots">
            <a:extLst>
              <a:ext uri="{FF2B5EF4-FFF2-40B4-BE49-F238E27FC236}">
                <a16:creationId xmlns:a16="http://schemas.microsoft.com/office/drawing/2014/main" id="{FE6C54C5-D2F4-48F8-B65E-7506F07BCCF3}"/>
              </a:ext>
            </a:extLst>
          </p:cNvPr>
          <p:cNvPicPr>
            <a:picLocks noChangeAspect="1"/>
          </p:cNvPicPr>
          <p:nvPr/>
        </p:nvPicPr>
        <p:blipFill rotWithShape="1">
          <a:blip r:embed="rId4"/>
          <a:srcRect l="23268" r="4773" b="-1"/>
          <a:stretch/>
        </p:blipFill>
        <p:spPr>
          <a:xfrm>
            <a:off x="8055588" y="-3863"/>
            <a:ext cx="4132754" cy="3445946"/>
          </a:xfrm>
          <a:custGeom>
            <a:avLst/>
            <a:gdLst>
              <a:gd name="connsiteX0" fmla="*/ 303228 w 4638368"/>
              <a:gd name="connsiteY0" fmla="*/ 0 h 3867534"/>
              <a:gd name="connsiteX1" fmla="*/ 4638368 w 4638368"/>
              <a:gd name="connsiteY1" fmla="*/ 0 h 3867534"/>
              <a:gd name="connsiteX2" fmla="*/ 4638368 w 4638368"/>
              <a:gd name="connsiteY2" fmla="*/ 2952747 h 3867534"/>
              <a:gd name="connsiteX3" fmla="*/ 4585825 w 4638368"/>
              <a:gd name="connsiteY3" fmla="*/ 3013864 h 3867534"/>
              <a:gd name="connsiteX4" fmla="*/ 2641346 w 4638368"/>
              <a:gd name="connsiteY4" fmla="*/ 3867534 h 3867534"/>
              <a:gd name="connsiteX5" fmla="*/ 0 w 4638368"/>
              <a:gd name="connsiteY5" fmla="*/ 1226188 h 3867534"/>
              <a:gd name="connsiteX6" fmla="*/ 260466 w 4638368"/>
              <a:gd name="connsiteY6" fmla="*/ 81056 h 38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sp>
        <p:nvSpPr>
          <p:cNvPr id="6" name="Title 5"/>
          <p:cNvSpPr>
            <a:spLocks noGrp="1"/>
          </p:cNvSpPr>
          <p:nvPr>
            <p:ph type="title"/>
          </p:nvPr>
        </p:nvSpPr>
        <p:spPr>
          <a:xfrm>
            <a:off x="2743200" y="1607037"/>
            <a:ext cx="6026046" cy="3265357"/>
          </a:xfrm>
        </p:spPr>
        <p:txBody>
          <a:bodyPr>
            <a:normAutofit/>
          </a:bodyPr>
          <a:lstStyle/>
          <a:p>
            <a:r>
              <a:rPr lang="en-US" sz="5400" b="1" dirty="0" smtClean="0"/>
              <a:t>GUARDRAILS</a:t>
            </a:r>
            <a:endParaRPr lang="en-US" sz="5400" b="1" dirty="0"/>
          </a:p>
        </p:txBody>
      </p:sp>
      <p:sp>
        <p:nvSpPr>
          <p:cNvPr id="2" name="Slide Number Placeholder 1"/>
          <p:cNvSpPr>
            <a:spLocks noGrp="1"/>
          </p:cNvSpPr>
          <p:nvPr>
            <p:ph type="sldNum" sz="quarter" idx="12"/>
          </p:nvPr>
        </p:nvSpPr>
        <p:spPr/>
        <p:txBody>
          <a:bodyPr/>
          <a:lstStyle/>
          <a:p>
            <a:fld id="{69E57DC2-970A-4B3E-BB1C-7A09969E49DF}" type="slidenum">
              <a:rPr lang="en-US" smtClean="0"/>
              <a:t>31</a:t>
            </a:fld>
            <a:endParaRPr lang="en-US" dirty="0"/>
          </a:p>
        </p:txBody>
      </p:sp>
    </p:spTree>
    <p:extLst>
      <p:ext uri="{BB962C8B-B14F-4D97-AF65-F5344CB8AC3E}">
        <p14:creationId xmlns:p14="http://schemas.microsoft.com/office/powerpoint/2010/main" val="12928068"/>
      </p:ext>
    </p:extLst>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684231" y="1201386"/>
            <a:ext cx="6527225" cy="35476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Slide Number Placeholder 2"/>
          <p:cNvSpPr>
            <a:spLocks noGrp="1"/>
          </p:cNvSpPr>
          <p:nvPr>
            <p:ph type="sldNum" sz="quarter" idx="12"/>
          </p:nvPr>
        </p:nvSpPr>
        <p:spPr/>
        <p:txBody>
          <a:bodyPr/>
          <a:lstStyle/>
          <a:p>
            <a:fld id="{69E57DC2-970A-4B3E-BB1C-7A09969E49DF}" type="slidenum">
              <a:rPr lang="en-US" smtClean="0"/>
              <a:t>32</a:t>
            </a:fld>
            <a:endParaRPr lang="en-US" dirty="0"/>
          </a:p>
        </p:txBody>
      </p:sp>
    </p:spTree>
    <p:extLst>
      <p:ext uri="{BB962C8B-B14F-4D97-AF65-F5344CB8AC3E}">
        <p14:creationId xmlns:p14="http://schemas.microsoft.com/office/powerpoint/2010/main" val="17921872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BCB7C-A6FC-4118-9027-468ECFDE6455}"/>
              </a:ext>
            </a:extLst>
          </p:cNvPr>
          <p:cNvSpPr>
            <a:spLocks noGrp="1"/>
          </p:cNvSpPr>
          <p:nvPr>
            <p:ph type="ctrTitle"/>
          </p:nvPr>
        </p:nvSpPr>
        <p:spPr>
          <a:xfrm>
            <a:off x="3962399" y="2573867"/>
            <a:ext cx="7197726" cy="2421464"/>
          </a:xfrm>
        </p:spPr>
        <p:txBody>
          <a:bodyPr>
            <a:normAutofit/>
          </a:bodyPr>
          <a:lstStyle/>
          <a:p>
            <a:r>
              <a:rPr lang="en-US" dirty="0"/>
              <a:t>Thank You!</a:t>
            </a:r>
          </a:p>
        </p:txBody>
      </p:sp>
      <p:sp>
        <p:nvSpPr>
          <p:cNvPr id="3" name="Slide Number Placeholder 2"/>
          <p:cNvSpPr>
            <a:spLocks noGrp="1"/>
          </p:cNvSpPr>
          <p:nvPr>
            <p:ph type="sldNum" sz="quarter" idx="12"/>
          </p:nvPr>
        </p:nvSpPr>
        <p:spPr/>
        <p:txBody>
          <a:bodyPr/>
          <a:lstStyle/>
          <a:p>
            <a:fld id="{69E57DC2-970A-4B3E-BB1C-7A09969E49DF}" type="slidenum">
              <a:rPr lang="en-US" smtClean="0"/>
              <a:pPr/>
              <a:t>33</a:t>
            </a:fld>
            <a:endParaRPr lang="en-US" dirty="0"/>
          </a:p>
        </p:txBody>
      </p:sp>
    </p:spTree>
    <p:extLst>
      <p:ext uri="{BB962C8B-B14F-4D97-AF65-F5344CB8AC3E}">
        <p14:creationId xmlns:p14="http://schemas.microsoft.com/office/powerpoint/2010/main" val="29399308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76928" y="719171"/>
            <a:ext cx="8304547" cy="1323439"/>
          </a:xfrm>
          <a:prstGeom prst="rect">
            <a:avLst/>
          </a:prstGeom>
          <a:noFill/>
        </p:spPr>
        <p:txBody>
          <a:bodyPr wrap="square" rtlCol="0">
            <a:spAutoFit/>
          </a:bodyPr>
          <a:lstStyle/>
          <a:p>
            <a:r>
              <a:rPr lang="en-US" sz="2000" dirty="0" smtClean="0"/>
              <a:t>An </a:t>
            </a:r>
            <a:r>
              <a:rPr lang="en-US" sz="2000" dirty="0"/>
              <a:t>LLM is a type of AI model that excels </a:t>
            </a:r>
            <a:r>
              <a:rPr lang="en-US" sz="2000" dirty="0" smtClean="0"/>
              <a:t>at understanding </a:t>
            </a:r>
            <a:r>
              <a:rPr lang="en-US" sz="2000" dirty="0"/>
              <a:t>and generating human </a:t>
            </a:r>
            <a:r>
              <a:rPr lang="en-US" sz="2000" dirty="0" smtClean="0"/>
              <a:t>language </a:t>
            </a:r>
            <a:r>
              <a:rPr lang="en-US" sz="2000" dirty="0"/>
              <a:t>It learns by reading huge amounts of text, so it can understand how language works</a:t>
            </a:r>
            <a:r>
              <a:rPr lang="en-US" sz="2000" dirty="0" smtClean="0"/>
              <a:t>. </a:t>
            </a:r>
            <a:r>
              <a:rPr lang="en-US" sz="2000" dirty="0"/>
              <a:t>Most modern LLMs use something called a Transformer. </a:t>
            </a:r>
          </a:p>
        </p:txBody>
      </p:sp>
      <p:sp>
        <p:nvSpPr>
          <p:cNvPr id="3" name="TextBox 2"/>
          <p:cNvSpPr txBox="1"/>
          <p:nvPr/>
        </p:nvSpPr>
        <p:spPr>
          <a:xfrm>
            <a:off x="3790640" y="2349571"/>
            <a:ext cx="3908684" cy="523220"/>
          </a:xfrm>
          <a:prstGeom prst="rect">
            <a:avLst/>
          </a:prstGeom>
          <a:noFill/>
        </p:spPr>
        <p:txBody>
          <a:bodyPr wrap="square" rtlCol="0">
            <a:spAutoFit/>
          </a:bodyPr>
          <a:lstStyle/>
          <a:p>
            <a:r>
              <a:rPr lang="en-US" sz="2800" dirty="0" smtClean="0"/>
              <a:t>TYPES OF TRANSFORMER</a:t>
            </a:r>
            <a:endParaRPr lang="en-US" sz="2800" dirty="0"/>
          </a:p>
        </p:txBody>
      </p:sp>
      <p:sp>
        <p:nvSpPr>
          <p:cNvPr id="5" name="Oval 4"/>
          <p:cNvSpPr/>
          <p:nvPr/>
        </p:nvSpPr>
        <p:spPr>
          <a:xfrm>
            <a:off x="1821306" y="3471480"/>
            <a:ext cx="2615784" cy="8769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ENCODER</a:t>
            </a:r>
            <a:endParaRPr lang="en-US" dirty="0"/>
          </a:p>
        </p:txBody>
      </p:sp>
      <p:sp>
        <p:nvSpPr>
          <p:cNvPr id="6" name="Oval 5"/>
          <p:cNvSpPr/>
          <p:nvPr/>
        </p:nvSpPr>
        <p:spPr>
          <a:xfrm>
            <a:off x="4437090" y="4647230"/>
            <a:ext cx="2615784" cy="8769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SEQ2SEQ</a:t>
            </a:r>
            <a:endParaRPr lang="en-US" dirty="0"/>
          </a:p>
        </p:txBody>
      </p:sp>
      <p:sp>
        <p:nvSpPr>
          <p:cNvPr id="7" name="Oval 6"/>
          <p:cNvSpPr/>
          <p:nvPr/>
        </p:nvSpPr>
        <p:spPr>
          <a:xfrm>
            <a:off x="6917963" y="3471480"/>
            <a:ext cx="2615784" cy="8769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DECODER</a:t>
            </a:r>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4</a:t>
            </a:fld>
            <a:endParaRPr lang="en-US" dirty="0"/>
          </a:p>
        </p:txBody>
      </p:sp>
    </p:spTree>
    <p:extLst>
      <p:ext uri="{BB962C8B-B14F-4D97-AF65-F5344CB8AC3E}">
        <p14:creationId xmlns:p14="http://schemas.microsoft.com/office/powerpoint/2010/main" val="5274824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animEffect transition="in" filter="fade">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97247" y="1986275"/>
            <a:ext cx="3717560" cy="584775"/>
          </a:xfrm>
          <a:prstGeom prst="rect">
            <a:avLst/>
          </a:prstGeom>
          <a:noFill/>
        </p:spPr>
        <p:txBody>
          <a:bodyPr wrap="square" rtlCol="0">
            <a:spAutoFit/>
          </a:bodyPr>
          <a:lstStyle/>
          <a:p>
            <a:r>
              <a:rPr lang="en-US" sz="3200" dirty="0" smtClean="0"/>
              <a:t>TYPES OF ENCODER:</a:t>
            </a:r>
            <a:endParaRPr lang="en-US" sz="3200" dirty="0"/>
          </a:p>
        </p:txBody>
      </p:sp>
      <p:sp>
        <p:nvSpPr>
          <p:cNvPr id="3" name="Flowchart: Terminator 2"/>
          <p:cNvSpPr/>
          <p:nvPr/>
        </p:nvSpPr>
        <p:spPr>
          <a:xfrm>
            <a:off x="2457723" y="3380281"/>
            <a:ext cx="2907297" cy="81948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BERT</a:t>
            </a:r>
            <a:endParaRPr lang="en-US" sz="2400" dirty="0"/>
          </a:p>
        </p:txBody>
      </p:sp>
      <p:sp>
        <p:nvSpPr>
          <p:cNvPr id="4" name="Flowchart: Terminator 3"/>
          <p:cNvSpPr/>
          <p:nvPr/>
        </p:nvSpPr>
        <p:spPr>
          <a:xfrm>
            <a:off x="6830515" y="3380282"/>
            <a:ext cx="2709995" cy="819484"/>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RoBERTa</a:t>
            </a:r>
            <a:endParaRPr lang="en-US" sz="2400" dirty="0"/>
          </a:p>
        </p:txBody>
      </p:sp>
      <p:sp>
        <p:nvSpPr>
          <p:cNvPr id="5" name="Slide Number Placeholder 4"/>
          <p:cNvSpPr>
            <a:spLocks noGrp="1"/>
          </p:cNvSpPr>
          <p:nvPr>
            <p:ph type="sldNum" sz="quarter" idx="12"/>
          </p:nvPr>
        </p:nvSpPr>
        <p:spPr/>
        <p:txBody>
          <a:bodyPr/>
          <a:lstStyle/>
          <a:p>
            <a:fld id="{69E57DC2-970A-4B3E-BB1C-7A09969E49DF}" type="slidenum">
              <a:rPr lang="en-US" smtClean="0"/>
              <a:t>5</a:t>
            </a:fld>
            <a:endParaRPr lang="en-US" dirty="0"/>
          </a:p>
        </p:txBody>
      </p:sp>
    </p:spTree>
    <p:extLst>
      <p:ext uri="{BB962C8B-B14F-4D97-AF65-F5344CB8AC3E}">
        <p14:creationId xmlns:p14="http://schemas.microsoft.com/office/powerpoint/2010/main" val="28932376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97247" y="1986275"/>
            <a:ext cx="3717560" cy="584775"/>
          </a:xfrm>
          <a:prstGeom prst="rect">
            <a:avLst/>
          </a:prstGeom>
          <a:noFill/>
        </p:spPr>
        <p:txBody>
          <a:bodyPr wrap="square" rtlCol="0">
            <a:spAutoFit/>
          </a:bodyPr>
          <a:lstStyle/>
          <a:p>
            <a:r>
              <a:rPr lang="en-US" sz="3200" dirty="0" smtClean="0"/>
              <a:t>TYPES OF DECODER:</a:t>
            </a:r>
            <a:endParaRPr lang="en-US" sz="3200" dirty="0"/>
          </a:p>
        </p:txBody>
      </p:sp>
      <p:sp>
        <p:nvSpPr>
          <p:cNvPr id="3" name="Flowchart: Terminator 2"/>
          <p:cNvSpPr/>
          <p:nvPr/>
        </p:nvSpPr>
        <p:spPr>
          <a:xfrm>
            <a:off x="1632335" y="3380281"/>
            <a:ext cx="3667948" cy="827577"/>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GEEDY DECODING</a:t>
            </a:r>
            <a:endParaRPr lang="en-US" sz="2400" dirty="0"/>
          </a:p>
        </p:txBody>
      </p:sp>
      <p:sp>
        <p:nvSpPr>
          <p:cNvPr id="4" name="Flowchart: Terminator 3"/>
          <p:cNvSpPr/>
          <p:nvPr/>
        </p:nvSpPr>
        <p:spPr>
          <a:xfrm>
            <a:off x="6830515" y="3380282"/>
            <a:ext cx="3810512" cy="827576"/>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BEAM SEARCH</a:t>
            </a:r>
            <a:endParaRPr lang="en-US" sz="2400" dirty="0"/>
          </a:p>
        </p:txBody>
      </p:sp>
      <p:sp>
        <p:nvSpPr>
          <p:cNvPr id="5" name="Slide Number Placeholder 4"/>
          <p:cNvSpPr>
            <a:spLocks noGrp="1"/>
          </p:cNvSpPr>
          <p:nvPr>
            <p:ph type="sldNum" sz="quarter" idx="12"/>
          </p:nvPr>
        </p:nvSpPr>
        <p:spPr/>
        <p:txBody>
          <a:bodyPr/>
          <a:lstStyle/>
          <a:p>
            <a:fld id="{69E57DC2-970A-4B3E-BB1C-7A09969E49DF}" type="slidenum">
              <a:rPr lang="en-US" smtClean="0"/>
              <a:t>6</a:t>
            </a:fld>
            <a:endParaRPr lang="en-US" dirty="0"/>
          </a:p>
        </p:txBody>
      </p:sp>
    </p:spTree>
    <p:extLst>
      <p:ext uri="{BB962C8B-B14F-4D97-AF65-F5344CB8AC3E}">
        <p14:creationId xmlns:p14="http://schemas.microsoft.com/office/powerpoint/2010/main" val="25975743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atellite against the night sky">
            <a:extLst>
              <a:ext uri="{FF2B5EF4-FFF2-40B4-BE49-F238E27FC236}">
                <a16:creationId xmlns:a16="http://schemas.microsoft.com/office/drawing/2014/main" id="{D4F2268B-BB87-42FB-B84F-C145C01B497A}"/>
              </a:ext>
            </a:extLst>
          </p:cNvPr>
          <p:cNvPicPr>
            <a:picLocks noChangeAspect="1"/>
          </p:cNvPicPr>
          <p:nvPr/>
        </p:nvPicPr>
        <p:blipFill rotWithShape="1">
          <a:blip r:embed="rId3"/>
          <a:srcRect l="8611" r="16027" b="1"/>
          <a:stretch/>
        </p:blipFill>
        <p:spPr>
          <a:xfrm>
            <a:off x="8888133" y="4144246"/>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pic>
        <p:nvPicPr>
          <p:cNvPr id="7" name="Picture 6" descr="abstract image of light dots">
            <a:extLst>
              <a:ext uri="{FF2B5EF4-FFF2-40B4-BE49-F238E27FC236}">
                <a16:creationId xmlns:a16="http://schemas.microsoft.com/office/drawing/2014/main" id="{FE6C54C5-D2F4-48F8-B65E-7506F07BCCF3}"/>
              </a:ext>
            </a:extLst>
          </p:cNvPr>
          <p:cNvPicPr>
            <a:picLocks noChangeAspect="1"/>
          </p:cNvPicPr>
          <p:nvPr/>
        </p:nvPicPr>
        <p:blipFill rotWithShape="1">
          <a:blip r:embed="rId4"/>
          <a:srcRect l="23268" r="4773" b="-1"/>
          <a:stretch/>
        </p:blipFill>
        <p:spPr>
          <a:xfrm>
            <a:off x="8055588" y="-3863"/>
            <a:ext cx="4132754" cy="3445946"/>
          </a:xfrm>
          <a:custGeom>
            <a:avLst/>
            <a:gdLst>
              <a:gd name="connsiteX0" fmla="*/ 303228 w 4638368"/>
              <a:gd name="connsiteY0" fmla="*/ 0 h 3867534"/>
              <a:gd name="connsiteX1" fmla="*/ 4638368 w 4638368"/>
              <a:gd name="connsiteY1" fmla="*/ 0 h 3867534"/>
              <a:gd name="connsiteX2" fmla="*/ 4638368 w 4638368"/>
              <a:gd name="connsiteY2" fmla="*/ 2952747 h 3867534"/>
              <a:gd name="connsiteX3" fmla="*/ 4585825 w 4638368"/>
              <a:gd name="connsiteY3" fmla="*/ 3013864 h 3867534"/>
              <a:gd name="connsiteX4" fmla="*/ 2641346 w 4638368"/>
              <a:gd name="connsiteY4" fmla="*/ 3867534 h 3867534"/>
              <a:gd name="connsiteX5" fmla="*/ 0 w 4638368"/>
              <a:gd name="connsiteY5" fmla="*/ 1226188 h 3867534"/>
              <a:gd name="connsiteX6" fmla="*/ 260466 w 4638368"/>
              <a:gd name="connsiteY6" fmla="*/ 81056 h 38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sp>
        <p:nvSpPr>
          <p:cNvPr id="6" name="Title 5"/>
          <p:cNvSpPr>
            <a:spLocks noGrp="1"/>
          </p:cNvSpPr>
          <p:nvPr>
            <p:ph type="title"/>
          </p:nvPr>
        </p:nvSpPr>
        <p:spPr>
          <a:xfrm>
            <a:off x="1828800" y="1809404"/>
            <a:ext cx="6528216" cy="3265357"/>
          </a:xfrm>
        </p:spPr>
        <p:txBody>
          <a:bodyPr>
            <a:normAutofit/>
          </a:bodyPr>
          <a:lstStyle/>
          <a:p>
            <a:r>
              <a:rPr lang="en-US" sz="5400" b="1" dirty="0" smtClean="0"/>
              <a:t>What are AI AGENTS?</a:t>
            </a:r>
            <a:endParaRPr lang="en-US" sz="5400" b="1" dirty="0"/>
          </a:p>
        </p:txBody>
      </p:sp>
      <p:sp>
        <p:nvSpPr>
          <p:cNvPr id="2" name="Slide Number Placeholder 1"/>
          <p:cNvSpPr>
            <a:spLocks noGrp="1"/>
          </p:cNvSpPr>
          <p:nvPr>
            <p:ph type="sldNum" sz="quarter" idx="12"/>
          </p:nvPr>
        </p:nvSpPr>
        <p:spPr/>
        <p:txBody>
          <a:bodyPr/>
          <a:lstStyle/>
          <a:p>
            <a:fld id="{69E57DC2-970A-4B3E-BB1C-7A09969E49DF}" type="slidenum">
              <a:rPr lang="en-US" smtClean="0"/>
              <a:t>7</a:t>
            </a:fld>
            <a:endParaRPr lang="en-US" dirty="0"/>
          </a:p>
        </p:txBody>
      </p:sp>
    </p:spTree>
    <p:extLst>
      <p:ext uri="{BB962C8B-B14F-4D97-AF65-F5344CB8AC3E}">
        <p14:creationId xmlns:p14="http://schemas.microsoft.com/office/powerpoint/2010/main" val="3942056600"/>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21697" y="1439056"/>
            <a:ext cx="7112835" cy="1384995"/>
          </a:xfrm>
          <a:prstGeom prst="rect">
            <a:avLst/>
          </a:prstGeom>
          <a:noFill/>
        </p:spPr>
        <p:txBody>
          <a:bodyPr wrap="square" rtlCol="0">
            <a:spAutoFit/>
          </a:bodyPr>
          <a:lstStyle/>
          <a:p>
            <a:r>
              <a:rPr lang="en-US" sz="2800" dirty="0" smtClean="0"/>
              <a:t>AI Agents are an AI Model that can reason, plan and use tools to interact with its environment to achieve a specific goals.</a:t>
            </a:r>
            <a:endParaRPr lang="en-US" sz="2800" dirty="0"/>
          </a:p>
        </p:txBody>
      </p:sp>
      <p:sp>
        <p:nvSpPr>
          <p:cNvPr id="3" name="TextBox 2"/>
          <p:cNvSpPr txBox="1"/>
          <p:nvPr/>
        </p:nvSpPr>
        <p:spPr>
          <a:xfrm>
            <a:off x="1221697" y="3410262"/>
            <a:ext cx="7180289" cy="2246769"/>
          </a:xfrm>
          <a:prstGeom prst="rect">
            <a:avLst/>
          </a:prstGeom>
          <a:noFill/>
        </p:spPr>
        <p:txBody>
          <a:bodyPr wrap="square" rtlCol="0">
            <a:spAutoFit/>
          </a:bodyPr>
          <a:lstStyle/>
          <a:p>
            <a:r>
              <a:rPr lang="en-US" sz="2800" dirty="0"/>
              <a:t>The concept of agents existed before the creation of LLMs (Large Language Models). The advantage of building AI Agents with LLMs is their ability to interpret human language and data.</a:t>
            </a:r>
          </a:p>
        </p:txBody>
      </p:sp>
      <p:sp>
        <p:nvSpPr>
          <p:cNvPr id="4" name="Slide Number Placeholder 3"/>
          <p:cNvSpPr>
            <a:spLocks noGrp="1"/>
          </p:cNvSpPr>
          <p:nvPr>
            <p:ph type="sldNum" sz="quarter" idx="12"/>
          </p:nvPr>
        </p:nvSpPr>
        <p:spPr/>
        <p:txBody>
          <a:bodyPr/>
          <a:lstStyle/>
          <a:p>
            <a:fld id="{69E57DC2-970A-4B3E-BB1C-7A09969E49DF}" type="slidenum">
              <a:rPr lang="en-US" smtClean="0"/>
              <a:t>8</a:t>
            </a:fld>
            <a:endParaRPr lang="en-US" dirty="0"/>
          </a:p>
        </p:txBody>
      </p:sp>
    </p:spTree>
    <p:extLst>
      <p:ext uri="{BB962C8B-B14F-4D97-AF65-F5344CB8AC3E}">
        <p14:creationId xmlns:p14="http://schemas.microsoft.com/office/powerpoint/2010/main" val="1733575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duotone>
              <a:prstClr val="black"/>
              <a:schemeClr val="accent2">
                <a:tint val="45000"/>
                <a:satMod val="400000"/>
              </a:schemeClr>
            </a:duotone>
          </a:blip>
          <a:srcRect r="5870" b="11844"/>
          <a:stretch/>
        </p:blipFill>
        <p:spPr>
          <a:xfrm>
            <a:off x="2244571" y="1190936"/>
            <a:ext cx="7469056" cy="40362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Slide Number Placeholder 2"/>
          <p:cNvSpPr>
            <a:spLocks noGrp="1"/>
          </p:cNvSpPr>
          <p:nvPr>
            <p:ph type="sldNum" sz="quarter" idx="12"/>
          </p:nvPr>
        </p:nvSpPr>
        <p:spPr/>
        <p:txBody>
          <a:bodyPr/>
          <a:lstStyle/>
          <a:p>
            <a:fld id="{69E57DC2-970A-4B3E-BB1C-7A09969E49DF}" type="slidenum">
              <a:rPr lang="en-US" smtClean="0"/>
              <a:t>9</a:t>
            </a:fld>
            <a:endParaRPr lang="en-US" dirty="0"/>
          </a:p>
        </p:txBody>
      </p:sp>
    </p:spTree>
    <p:extLst>
      <p:ext uri="{BB962C8B-B14F-4D97-AF65-F5344CB8AC3E}">
        <p14:creationId xmlns:p14="http://schemas.microsoft.com/office/powerpoint/2010/main" val="40328759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E12C2FA-3740-4055-BA8A-74A1458F4A51}">
  <ds:schemaRefs>
    <ds:schemaRef ds:uri="http://schemas.microsoft.com/sharepoint/v3/contenttype/forms"/>
  </ds:schemaRefs>
</ds:datastoreItem>
</file>

<file path=customXml/itemProps2.xml><?xml version="1.0" encoding="utf-8"?>
<ds:datastoreItem xmlns:ds="http://schemas.openxmlformats.org/officeDocument/2006/customXml" ds:itemID="{4415B3C4-7FB6-414C-8C24-8862C0E6C9F3}">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257C101-46E1-4CAE-AE60-1AB79022B7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Future design</Template>
  <TotalTime>0</TotalTime>
  <Words>796</Words>
  <Application>Microsoft Office PowerPoint</Application>
  <PresentationFormat>Widescreen</PresentationFormat>
  <Paragraphs>188</Paragraphs>
  <Slides>33</Slides>
  <Notes>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Calibri Light</vt:lpstr>
      <vt:lpstr>Segoe UI</vt:lpstr>
      <vt:lpstr>Wingdings</vt:lpstr>
      <vt:lpstr>Celestial</vt:lpstr>
      <vt:lpstr>Introduction of AI Agents</vt:lpstr>
      <vt:lpstr>Plan: </vt:lpstr>
      <vt:lpstr>What are llmS?</vt:lpstr>
      <vt:lpstr>PowerPoint Presentation</vt:lpstr>
      <vt:lpstr>PowerPoint Presentation</vt:lpstr>
      <vt:lpstr>PowerPoint Presentation</vt:lpstr>
      <vt:lpstr>What are AI AGENTS?</vt:lpstr>
      <vt:lpstr>PowerPoint Presentation</vt:lpstr>
      <vt:lpstr>PowerPoint Presentation</vt:lpstr>
      <vt:lpstr>Components of ai agents</vt:lpstr>
      <vt:lpstr>PowerPoint Presentation</vt:lpstr>
      <vt:lpstr>PowerPoint Presentation</vt:lpstr>
      <vt:lpstr>CYCLES OF AI AGENTS</vt:lpstr>
      <vt:lpstr>PowerPoint Presentation</vt:lpstr>
      <vt:lpstr>PowerPoint Presentation</vt:lpstr>
      <vt:lpstr>PowerPoint Presentation</vt:lpstr>
      <vt:lpstr>PowerPoint Presentation</vt:lpstr>
      <vt:lpstr>TYPES OF AGENTS</vt:lpstr>
      <vt:lpstr>PowerPoint Presentation</vt:lpstr>
      <vt:lpstr>WhEN TO USE AI AGENTS</vt:lpstr>
      <vt:lpstr>PowerPoint Presentation</vt:lpstr>
      <vt:lpstr>AI AGENT FRAMEWORKS</vt:lpstr>
      <vt:lpstr>PowerPoint Presentation</vt:lpstr>
      <vt:lpstr>PowerPoint Presentation</vt:lpstr>
      <vt:lpstr>PowerPoint Presentation</vt:lpstr>
      <vt:lpstr>TOOL USE DESIGN PATTERN</vt:lpstr>
      <vt:lpstr>PowerPoint Presentation</vt:lpstr>
      <vt:lpstr>PowerPoint Presentation</vt:lpstr>
      <vt:lpstr>AGENTIC DESIGN PRINCIPLES</vt:lpstr>
      <vt:lpstr>PowerPoint Presentation</vt:lpstr>
      <vt:lpstr>GUARDRAILS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2025-08-01T15:46:23Z</dcterms:created>
  <dcterms:modified xsi:type="dcterms:W3CDTF">2025-08-02T12:49:30Z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